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6" r:id="rId5"/>
    <p:sldId id="274" r:id="rId6"/>
    <p:sldId id="261" r:id="rId7"/>
    <p:sldId id="262" r:id="rId8"/>
    <p:sldId id="263" r:id="rId9"/>
    <p:sldId id="269" r:id="rId10"/>
    <p:sldId id="270" r:id="rId11"/>
    <p:sldId id="272" r:id="rId12"/>
    <p:sldId id="271" r:id="rId13"/>
    <p:sldId id="273"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DD5FA-52BE-4100-AF85-45A07E41026C}" v="7" dt="2021-03-04T09:15:14.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64" autoAdjust="0"/>
  </p:normalViewPr>
  <p:slideViewPr>
    <p:cSldViewPr snapToGrid="0">
      <p:cViewPr varScale="1">
        <p:scale>
          <a:sx n="71" d="100"/>
          <a:sy n="71" d="100"/>
        </p:scale>
        <p:origin x="1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hiel Huizer" userId="S::m.huizer@helicon.nl::6bc960c0-5d73-417d-ac74-793b77e58855" providerId="AD" clId="Web-{66CDD5FA-52BE-4100-AF85-45A07E41026C}"/>
    <pc:docChg chg="modSld">
      <pc:chgData name="Machiel Huizer" userId="S::m.huizer@helicon.nl::6bc960c0-5d73-417d-ac74-793b77e58855" providerId="AD" clId="Web-{66CDD5FA-52BE-4100-AF85-45A07E41026C}" dt="2021-03-04T09:15:14.069" v="2" actId="20577"/>
      <pc:docMkLst>
        <pc:docMk/>
      </pc:docMkLst>
      <pc:sldChg chg="modSp">
        <pc:chgData name="Machiel Huizer" userId="S::m.huizer@helicon.nl::6bc960c0-5d73-417d-ac74-793b77e58855" providerId="AD" clId="Web-{66CDD5FA-52BE-4100-AF85-45A07E41026C}" dt="2021-03-04T09:15:14.069" v="2" actId="20577"/>
        <pc:sldMkLst>
          <pc:docMk/>
          <pc:sldMk cId="818983779" sldId="266"/>
        </pc:sldMkLst>
        <pc:spChg chg="mod">
          <ac:chgData name="Machiel Huizer" userId="S::m.huizer@helicon.nl::6bc960c0-5d73-417d-ac74-793b77e58855" providerId="AD" clId="Web-{66CDD5FA-52BE-4100-AF85-45A07E41026C}" dt="2021-03-04T09:15:14.069" v="2" actId="20577"/>
          <ac:spMkLst>
            <pc:docMk/>
            <pc:sldMk cId="818983779" sldId="266"/>
            <ac:spMk id="2" creationId="{00000000-0000-0000-0000-00000000000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8D977-9E11-40BE-ACBA-428614CC70AE}"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3AA1BF4E-53C3-407B-8345-25802B38CC86}">
      <dgm:prSet/>
      <dgm:spPr/>
      <dgm:t>
        <a:bodyPr/>
        <a:lstStyle/>
        <a:p>
          <a:r>
            <a:rPr lang="nl-NL"/>
            <a:t>Steden lijken steeds meer op elkaar</a:t>
          </a:r>
          <a:endParaRPr lang="en-US"/>
        </a:p>
      </dgm:t>
    </dgm:pt>
    <dgm:pt modelId="{A3660E7A-6832-4F78-8992-FEC9E3A84574}" type="parTrans" cxnId="{4ED6719C-86CF-4FFA-A07A-7D94DCEA6C85}">
      <dgm:prSet/>
      <dgm:spPr/>
      <dgm:t>
        <a:bodyPr/>
        <a:lstStyle/>
        <a:p>
          <a:endParaRPr lang="en-US"/>
        </a:p>
      </dgm:t>
    </dgm:pt>
    <dgm:pt modelId="{3C33BFF6-3E2D-443D-9EBF-18307D052FD1}" type="sibTrans" cxnId="{4ED6719C-86CF-4FFA-A07A-7D94DCEA6C85}">
      <dgm:prSet/>
      <dgm:spPr/>
      <dgm:t>
        <a:bodyPr/>
        <a:lstStyle/>
        <a:p>
          <a:endParaRPr lang="en-US"/>
        </a:p>
      </dgm:t>
    </dgm:pt>
    <dgm:pt modelId="{E6B1FBD9-1A92-4BC9-BDB8-E5E99090E68D}">
      <dgm:prSet/>
      <dgm:spPr/>
      <dgm:t>
        <a:bodyPr/>
        <a:lstStyle/>
        <a:p>
          <a:r>
            <a:rPr lang="nl-NL"/>
            <a:t>Gevolg: citymarketing / citybranding</a:t>
          </a:r>
          <a:endParaRPr lang="en-US"/>
        </a:p>
      </dgm:t>
    </dgm:pt>
    <dgm:pt modelId="{030CB4F9-D4DD-4A1E-826F-950A2C69895D}" type="parTrans" cxnId="{412A2EC6-6C9D-488A-8B94-7086430EC302}">
      <dgm:prSet/>
      <dgm:spPr/>
      <dgm:t>
        <a:bodyPr/>
        <a:lstStyle/>
        <a:p>
          <a:endParaRPr lang="en-US"/>
        </a:p>
      </dgm:t>
    </dgm:pt>
    <dgm:pt modelId="{175A954B-55A9-4ADD-9F44-4034C3B8D99A}" type="sibTrans" cxnId="{412A2EC6-6C9D-488A-8B94-7086430EC302}">
      <dgm:prSet/>
      <dgm:spPr/>
      <dgm:t>
        <a:bodyPr/>
        <a:lstStyle/>
        <a:p>
          <a:endParaRPr lang="en-US"/>
        </a:p>
      </dgm:t>
    </dgm:pt>
    <dgm:pt modelId="{6334E90D-8C7A-4494-B27E-47E502F9A7EB}">
      <dgm:prSet/>
      <dgm:spPr/>
      <dgm:t>
        <a:bodyPr/>
        <a:lstStyle/>
        <a:p>
          <a:r>
            <a:rPr lang="nl-NL"/>
            <a:t>Economische positie van de stad</a:t>
          </a:r>
          <a:endParaRPr lang="en-US"/>
        </a:p>
      </dgm:t>
    </dgm:pt>
    <dgm:pt modelId="{289D98BC-0EDC-491E-9989-7A3C19298715}" type="parTrans" cxnId="{F9C91FFD-5C58-4F02-94C9-7B717248676B}">
      <dgm:prSet/>
      <dgm:spPr/>
      <dgm:t>
        <a:bodyPr/>
        <a:lstStyle/>
        <a:p>
          <a:endParaRPr lang="en-US"/>
        </a:p>
      </dgm:t>
    </dgm:pt>
    <dgm:pt modelId="{043976F5-0511-4746-B56D-13F69BF45D9D}" type="sibTrans" cxnId="{F9C91FFD-5C58-4F02-94C9-7B717248676B}">
      <dgm:prSet/>
      <dgm:spPr/>
      <dgm:t>
        <a:bodyPr/>
        <a:lstStyle/>
        <a:p>
          <a:endParaRPr lang="en-US"/>
        </a:p>
      </dgm:t>
    </dgm:pt>
    <dgm:pt modelId="{3AFF033B-C348-4D79-813E-4388F3229E08}" type="pres">
      <dgm:prSet presAssocID="{66B8D977-9E11-40BE-ACBA-428614CC70AE}" presName="outerComposite" presStyleCnt="0">
        <dgm:presLayoutVars>
          <dgm:chMax val="5"/>
          <dgm:dir/>
          <dgm:resizeHandles val="exact"/>
        </dgm:presLayoutVars>
      </dgm:prSet>
      <dgm:spPr/>
    </dgm:pt>
    <dgm:pt modelId="{D47E2A07-C6C6-4D7F-842B-50EA726BA758}" type="pres">
      <dgm:prSet presAssocID="{66B8D977-9E11-40BE-ACBA-428614CC70AE}" presName="dummyMaxCanvas" presStyleCnt="0">
        <dgm:presLayoutVars/>
      </dgm:prSet>
      <dgm:spPr/>
    </dgm:pt>
    <dgm:pt modelId="{0A3D4860-CA26-4C68-AB9F-F64C51310EB6}" type="pres">
      <dgm:prSet presAssocID="{66B8D977-9E11-40BE-ACBA-428614CC70AE}" presName="ThreeNodes_1" presStyleLbl="node1" presStyleIdx="0" presStyleCnt="3">
        <dgm:presLayoutVars>
          <dgm:bulletEnabled val="1"/>
        </dgm:presLayoutVars>
      </dgm:prSet>
      <dgm:spPr/>
    </dgm:pt>
    <dgm:pt modelId="{6A7F7963-5A60-43B6-BCF0-BF8C7F9DDC68}" type="pres">
      <dgm:prSet presAssocID="{66B8D977-9E11-40BE-ACBA-428614CC70AE}" presName="ThreeNodes_2" presStyleLbl="node1" presStyleIdx="1" presStyleCnt="3">
        <dgm:presLayoutVars>
          <dgm:bulletEnabled val="1"/>
        </dgm:presLayoutVars>
      </dgm:prSet>
      <dgm:spPr/>
    </dgm:pt>
    <dgm:pt modelId="{A9D47874-53F4-4455-A675-4827C547DA9F}" type="pres">
      <dgm:prSet presAssocID="{66B8D977-9E11-40BE-ACBA-428614CC70AE}" presName="ThreeNodes_3" presStyleLbl="node1" presStyleIdx="2" presStyleCnt="3">
        <dgm:presLayoutVars>
          <dgm:bulletEnabled val="1"/>
        </dgm:presLayoutVars>
      </dgm:prSet>
      <dgm:spPr/>
    </dgm:pt>
    <dgm:pt modelId="{F278D240-249D-4141-9D65-EDE8AC51F416}" type="pres">
      <dgm:prSet presAssocID="{66B8D977-9E11-40BE-ACBA-428614CC70AE}" presName="ThreeConn_1-2" presStyleLbl="fgAccFollowNode1" presStyleIdx="0" presStyleCnt="2">
        <dgm:presLayoutVars>
          <dgm:bulletEnabled val="1"/>
        </dgm:presLayoutVars>
      </dgm:prSet>
      <dgm:spPr/>
    </dgm:pt>
    <dgm:pt modelId="{0D15B525-AC9C-4F91-9FFA-74E25A83299D}" type="pres">
      <dgm:prSet presAssocID="{66B8D977-9E11-40BE-ACBA-428614CC70AE}" presName="ThreeConn_2-3" presStyleLbl="fgAccFollowNode1" presStyleIdx="1" presStyleCnt="2">
        <dgm:presLayoutVars>
          <dgm:bulletEnabled val="1"/>
        </dgm:presLayoutVars>
      </dgm:prSet>
      <dgm:spPr/>
    </dgm:pt>
    <dgm:pt modelId="{8BC7E13B-E969-47CA-849C-431AFB51AFA2}" type="pres">
      <dgm:prSet presAssocID="{66B8D977-9E11-40BE-ACBA-428614CC70AE}" presName="ThreeNodes_1_text" presStyleLbl="node1" presStyleIdx="2" presStyleCnt="3">
        <dgm:presLayoutVars>
          <dgm:bulletEnabled val="1"/>
        </dgm:presLayoutVars>
      </dgm:prSet>
      <dgm:spPr/>
    </dgm:pt>
    <dgm:pt modelId="{448B5DA5-7BCD-4481-8199-9D87363B5328}" type="pres">
      <dgm:prSet presAssocID="{66B8D977-9E11-40BE-ACBA-428614CC70AE}" presName="ThreeNodes_2_text" presStyleLbl="node1" presStyleIdx="2" presStyleCnt="3">
        <dgm:presLayoutVars>
          <dgm:bulletEnabled val="1"/>
        </dgm:presLayoutVars>
      </dgm:prSet>
      <dgm:spPr/>
    </dgm:pt>
    <dgm:pt modelId="{8C7F1B0F-84DC-40F9-9F44-5D5FBC644664}" type="pres">
      <dgm:prSet presAssocID="{66B8D977-9E11-40BE-ACBA-428614CC70AE}" presName="ThreeNodes_3_text" presStyleLbl="node1" presStyleIdx="2" presStyleCnt="3">
        <dgm:presLayoutVars>
          <dgm:bulletEnabled val="1"/>
        </dgm:presLayoutVars>
      </dgm:prSet>
      <dgm:spPr/>
    </dgm:pt>
  </dgm:ptLst>
  <dgm:cxnLst>
    <dgm:cxn modelId="{10DB0906-E2A5-455F-9D13-75DBFE20D534}" type="presOf" srcId="{175A954B-55A9-4ADD-9F44-4034C3B8D99A}" destId="{0D15B525-AC9C-4F91-9FFA-74E25A83299D}" srcOrd="0" destOrd="0" presId="urn:microsoft.com/office/officeart/2005/8/layout/vProcess5"/>
    <dgm:cxn modelId="{118EC909-9775-4302-9587-0A92DC8F256F}" type="presOf" srcId="{E6B1FBD9-1A92-4BC9-BDB8-E5E99090E68D}" destId="{6A7F7963-5A60-43B6-BCF0-BF8C7F9DDC68}" srcOrd="0" destOrd="0" presId="urn:microsoft.com/office/officeart/2005/8/layout/vProcess5"/>
    <dgm:cxn modelId="{0B3AB665-9236-417A-9525-3D8AEEF71842}" type="presOf" srcId="{3AA1BF4E-53C3-407B-8345-25802B38CC86}" destId="{8BC7E13B-E969-47CA-849C-431AFB51AFA2}" srcOrd="1" destOrd="0" presId="urn:microsoft.com/office/officeart/2005/8/layout/vProcess5"/>
    <dgm:cxn modelId="{D827248C-A18F-4278-80B7-268F82B67B4A}" type="presOf" srcId="{3C33BFF6-3E2D-443D-9EBF-18307D052FD1}" destId="{F278D240-249D-4141-9D65-EDE8AC51F416}" srcOrd="0" destOrd="0" presId="urn:microsoft.com/office/officeart/2005/8/layout/vProcess5"/>
    <dgm:cxn modelId="{4C6BC090-BA49-4E99-9A5C-103C24A07E86}" type="presOf" srcId="{66B8D977-9E11-40BE-ACBA-428614CC70AE}" destId="{3AFF033B-C348-4D79-813E-4388F3229E08}" srcOrd="0" destOrd="0" presId="urn:microsoft.com/office/officeart/2005/8/layout/vProcess5"/>
    <dgm:cxn modelId="{E7321997-12B8-48EA-AB03-49D64B06D424}" type="presOf" srcId="{E6B1FBD9-1A92-4BC9-BDB8-E5E99090E68D}" destId="{448B5DA5-7BCD-4481-8199-9D87363B5328}" srcOrd="1" destOrd="0" presId="urn:microsoft.com/office/officeart/2005/8/layout/vProcess5"/>
    <dgm:cxn modelId="{0BD23A9B-65C6-4ACA-9F2A-CCD4D6C43BBC}" type="presOf" srcId="{6334E90D-8C7A-4494-B27E-47E502F9A7EB}" destId="{8C7F1B0F-84DC-40F9-9F44-5D5FBC644664}" srcOrd="1" destOrd="0" presId="urn:microsoft.com/office/officeart/2005/8/layout/vProcess5"/>
    <dgm:cxn modelId="{4ED6719C-86CF-4FFA-A07A-7D94DCEA6C85}" srcId="{66B8D977-9E11-40BE-ACBA-428614CC70AE}" destId="{3AA1BF4E-53C3-407B-8345-25802B38CC86}" srcOrd="0" destOrd="0" parTransId="{A3660E7A-6832-4F78-8992-FEC9E3A84574}" sibTransId="{3C33BFF6-3E2D-443D-9EBF-18307D052FD1}"/>
    <dgm:cxn modelId="{82792FA8-CE1B-4912-9C92-A00D8A1974CB}" type="presOf" srcId="{3AA1BF4E-53C3-407B-8345-25802B38CC86}" destId="{0A3D4860-CA26-4C68-AB9F-F64C51310EB6}" srcOrd="0" destOrd="0" presId="urn:microsoft.com/office/officeart/2005/8/layout/vProcess5"/>
    <dgm:cxn modelId="{80955BB7-8378-4BE4-A8A1-9A3B6A92EF75}" type="presOf" srcId="{6334E90D-8C7A-4494-B27E-47E502F9A7EB}" destId="{A9D47874-53F4-4455-A675-4827C547DA9F}" srcOrd="0" destOrd="0" presId="urn:microsoft.com/office/officeart/2005/8/layout/vProcess5"/>
    <dgm:cxn modelId="{412A2EC6-6C9D-488A-8B94-7086430EC302}" srcId="{66B8D977-9E11-40BE-ACBA-428614CC70AE}" destId="{E6B1FBD9-1A92-4BC9-BDB8-E5E99090E68D}" srcOrd="1" destOrd="0" parTransId="{030CB4F9-D4DD-4A1E-826F-950A2C69895D}" sibTransId="{175A954B-55A9-4ADD-9F44-4034C3B8D99A}"/>
    <dgm:cxn modelId="{F9C91FFD-5C58-4F02-94C9-7B717248676B}" srcId="{66B8D977-9E11-40BE-ACBA-428614CC70AE}" destId="{6334E90D-8C7A-4494-B27E-47E502F9A7EB}" srcOrd="2" destOrd="0" parTransId="{289D98BC-0EDC-491E-9989-7A3C19298715}" sibTransId="{043976F5-0511-4746-B56D-13F69BF45D9D}"/>
    <dgm:cxn modelId="{4D043B5E-A123-448D-B47C-43BDCC51259D}" type="presParOf" srcId="{3AFF033B-C348-4D79-813E-4388F3229E08}" destId="{D47E2A07-C6C6-4D7F-842B-50EA726BA758}" srcOrd="0" destOrd="0" presId="urn:microsoft.com/office/officeart/2005/8/layout/vProcess5"/>
    <dgm:cxn modelId="{C442C837-A7BE-493C-90BD-E1E250850260}" type="presParOf" srcId="{3AFF033B-C348-4D79-813E-4388F3229E08}" destId="{0A3D4860-CA26-4C68-AB9F-F64C51310EB6}" srcOrd="1" destOrd="0" presId="urn:microsoft.com/office/officeart/2005/8/layout/vProcess5"/>
    <dgm:cxn modelId="{97C62CD0-643E-4FF3-9B8D-90A2FA631784}" type="presParOf" srcId="{3AFF033B-C348-4D79-813E-4388F3229E08}" destId="{6A7F7963-5A60-43B6-BCF0-BF8C7F9DDC68}" srcOrd="2" destOrd="0" presId="urn:microsoft.com/office/officeart/2005/8/layout/vProcess5"/>
    <dgm:cxn modelId="{D20BD157-B5E6-4A65-AB78-0E6C4364DD7F}" type="presParOf" srcId="{3AFF033B-C348-4D79-813E-4388F3229E08}" destId="{A9D47874-53F4-4455-A675-4827C547DA9F}" srcOrd="3" destOrd="0" presId="urn:microsoft.com/office/officeart/2005/8/layout/vProcess5"/>
    <dgm:cxn modelId="{E8B7DCAE-67A5-4D4E-9E4F-DEBCD63C80DD}" type="presParOf" srcId="{3AFF033B-C348-4D79-813E-4388F3229E08}" destId="{F278D240-249D-4141-9D65-EDE8AC51F416}" srcOrd="4" destOrd="0" presId="urn:microsoft.com/office/officeart/2005/8/layout/vProcess5"/>
    <dgm:cxn modelId="{E6F1F19D-9C11-447C-B0D3-ADEC3705D90F}" type="presParOf" srcId="{3AFF033B-C348-4D79-813E-4388F3229E08}" destId="{0D15B525-AC9C-4F91-9FFA-74E25A83299D}" srcOrd="5" destOrd="0" presId="urn:microsoft.com/office/officeart/2005/8/layout/vProcess5"/>
    <dgm:cxn modelId="{391058E7-43A0-4F25-85F5-BA6DD80438D7}" type="presParOf" srcId="{3AFF033B-C348-4D79-813E-4388F3229E08}" destId="{8BC7E13B-E969-47CA-849C-431AFB51AFA2}" srcOrd="6" destOrd="0" presId="urn:microsoft.com/office/officeart/2005/8/layout/vProcess5"/>
    <dgm:cxn modelId="{1BE51DA9-E24F-47DD-93E3-AAC08CA7017E}" type="presParOf" srcId="{3AFF033B-C348-4D79-813E-4388F3229E08}" destId="{448B5DA5-7BCD-4481-8199-9D87363B5328}" srcOrd="7" destOrd="0" presId="urn:microsoft.com/office/officeart/2005/8/layout/vProcess5"/>
    <dgm:cxn modelId="{D9107A36-BAD6-44CD-83F3-317ABB0BDCB5}" type="presParOf" srcId="{3AFF033B-C348-4D79-813E-4388F3229E08}" destId="{8C7F1B0F-84DC-40F9-9F44-5D5FBC64466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763A9-B570-4587-8647-E8EF6C8DCF3F}"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D34B8B65-B865-4B41-8416-BF11D18E3BAB}">
      <dgm:prSet/>
      <dgm:spPr/>
      <dgm:t>
        <a:bodyPr/>
        <a:lstStyle/>
        <a:p>
          <a:pPr>
            <a:defRPr cap="all"/>
          </a:pPr>
          <a:r>
            <a:rPr lang="nl-NL"/>
            <a:t>Vrijetijdsbesteding kan zorgen voor een onderscheidend vermogen</a:t>
          </a:r>
          <a:endParaRPr lang="en-US"/>
        </a:p>
      </dgm:t>
    </dgm:pt>
    <dgm:pt modelId="{9BEE362C-9C4F-472C-A769-D529C7945D4F}" type="parTrans" cxnId="{45338762-25CC-4538-AB27-49973A917F80}">
      <dgm:prSet/>
      <dgm:spPr/>
      <dgm:t>
        <a:bodyPr/>
        <a:lstStyle/>
        <a:p>
          <a:endParaRPr lang="en-US"/>
        </a:p>
      </dgm:t>
    </dgm:pt>
    <dgm:pt modelId="{BF60F378-5BDA-4D51-B9DD-BF8142D48C49}" type="sibTrans" cxnId="{45338762-25CC-4538-AB27-49973A917F80}">
      <dgm:prSet/>
      <dgm:spPr/>
      <dgm:t>
        <a:bodyPr/>
        <a:lstStyle/>
        <a:p>
          <a:endParaRPr lang="en-US"/>
        </a:p>
      </dgm:t>
    </dgm:pt>
    <dgm:pt modelId="{0504BEBF-505A-4798-9D58-EB6229A04577}">
      <dgm:prSet/>
      <dgm:spPr/>
      <dgm:t>
        <a:bodyPr/>
        <a:lstStyle/>
        <a:p>
          <a:pPr>
            <a:defRPr cap="all"/>
          </a:pPr>
          <a:r>
            <a:rPr lang="nl-NL"/>
            <a:t>Evenementen/recreatie kan mensen naar een stad trekken -&gt; economisch aantrekkelijk</a:t>
          </a:r>
          <a:endParaRPr lang="en-US"/>
        </a:p>
      </dgm:t>
    </dgm:pt>
    <dgm:pt modelId="{9EA7DFDC-1D2B-4485-9F0F-FBB941C3C012}" type="parTrans" cxnId="{CE387AAB-930F-4C3D-B0F0-FD5059E10DB2}">
      <dgm:prSet/>
      <dgm:spPr/>
      <dgm:t>
        <a:bodyPr/>
        <a:lstStyle/>
        <a:p>
          <a:endParaRPr lang="en-US"/>
        </a:p>
      </dgm:t>
    </dgm:pt>
    <dgm:pt modelId="{63B80759-A8C3-41FD-B1B3-38B96194AEB3}" type="sibTrans" cxnId="{CE387AAB-930F-4C3D-B0F0-FD5059E10DB2}">
      <dgm:prSet/>
      <dgm:spPr/>
      <dgm:t>
        <a:bodyPr/>
        <a:lstStyle/>
        <a:p>
          <a:endParaRPr lang="en-US"/>
        </a:p>
      </dgm:t>
    </dgm:pt>
    <dgm:pt modelId="{B97EF3F9-1854-46F9-BF32-E9D9381A8F1D}">
      <dgm:prSet/>
      <dgm:spPr/>
      <dgm:t>
        <a:bodyPr/>
        <a:lstStyle/>
        <a:p>
          <a:pPr>
            <a:defRPr cap="all"/>
          </a:pPr>
          <a:r>
            <a:rPr lang="nl-NL"/>
            <a:t>Bezoekers -&gt; aantrekkelijk voor ondernemers</a:t>
          </a:r>
          <a:endParaRPr lang="en-US"/>
        </a:p>
      </dgm:t>
    </dgm:pt>
    <dgm:pt modelId="{ED47931B-D7FC-4140-B0E0-FA7D3EABDE3F}" type="parTrans" cxnId="{8C5E8401-FC36-4C5F-BFF0-365B80D2BBC3}">
      <dgm:prSet/>
      <dgm:spPr/>
      <dgm:t>
        <a:bodyPr/>
        <a:lstStyle/>
        <a:p>
          <a:endParaRPr lang="en-US"/>
        </a:p>
      </dgm:t>
    </dgm:pt>
    <dgm:pt modelId="{9A9889E5-5728-449D-BA42-11A190901170}" type="sibTrans" cxnId="{8C5E8401-FC36-4C5F-BFF0-365B80D2BBC3}">
      <dgm:prSet/>
      <dgm:spPr/>
      <dgm:t>
        <a:bodyPr/>
        <a:lstStyle/>
        <a:p>
          <a:endParaRPr lang="en-US"/>
        </a:p>
      </dgm:t>
    </dgm:pt>
    <dgm:pt modelId="{3716ABAF-131A-4E28-94AE-58AA463BCC9E}">
      <dgm:prSet/>
      <dgm:spPr/>
      <dgm:t>
        <a:bodyPr/>
        <a:lstStyle/>
        <a:p>
          <a:pPr>
            <a:defRPr cap="all"/>
          </a:pPr>
          <a:r>
            <a:rPr lang="nl-NL"/>
            <a:t>Levende stad</a:t>
          </a:r>
          <a:endParaRPr lang="en-US"/>
        </a:p>
      </dgm:t>
    </dgm:pt>
    <dgm:pt modelId="{6208F0E7-B33A-4A30-B3E1-51E4DB84CE33}" type="parTrans" cxnId="{3CCC1860-C5B7-403F-A472-22FEF1DC9CEA}">
      <dgm:prSet/>
      <dgm:spPr/>
      <dgm:t>
        <a:bodyPr/>
        <a:lstStyle/>
        <a:p>
          <a:endParaRPr lang="en-US"/>
        </a:p>
      </dgm:t>
    </dgm:pt>
    <dgm:pt modelId="{3CAB0CD7-DFDC-4AA0-B2DB-E3F7DBE234A1}" type="sibTrans" cxnId="{3CCC1860-C5B7-403F-A472-22FEF1DC9CEA}">
      <dgm:prSet/>
      <dgm:spPr/>
      <dgm:t>
        <a:bodyPr/>
        <a:lstStyle/>
        <a:p>
          <a:endParaRPr lang="en-US"/>
        </a:p>
      </dgm:t>
    </dgm:pt>
    <dgm:pt modelId="{CA9F8D84-0881-4AD7-855F-F0D9583A6B0E}">
      <dgm:prSet/>
      <dgm:spPr/>
      <dgm:t>
        <a:bodyPr/>
        <a:lstStyle/>
        <a:p>
          <a:pPr>
            <a:defRPr cap="all"/>
          </a:pPr>
          <a:r>
            <a:rPr lang="nl-NL"/>
            <a:t>Stadsbewoners blij -&gt; meer recreatie in eigen stad</a:t>
          </a:r>
          <a:endParaRPr lang="en-US"/>
        </a:p>
      </dgm:t>
    </dgm:pt>
    <dgm:pt modelId="{715ADB46-1EEB-47E4-8A88-069298854BEF}" type="parTrans" cxnId="{1F371C67-A3C4-4ACF-BE1B-E3DBF0A103B8}">
      <dgm:prSet/>
      <dgm:spPr/>
      <dgm:t>
        <a:bodyPr/>
        <a:lstStyle/>
        <a:p>
          <a:endParaRPr lang="en-US"/>
        </a:p>
      </dgm:t>
    </dgm:pt>
    <dgm:pt modelId="{4473E7A6-2608-44E9-90CE-81C2F8A75D15}" type="sibTrans" cxnId="{1F371C67-A3C4-4ACF-BE1B-E3DBF0A103B8}">
      <dgm:prSet/>
      <dgm:spPr/>
      <dgm:t>
        <a:bodyPr/>
        <a:lstStyle/>
        <a:p>
          <a:endParaRPr lang="en-US"/>
        </a:p>
      </dgm:t>
    </dgm:pt>
    <dgm:pt modelId="{E25A4E75-6363-4230-90EB-285F93F58573}">
      <dgm:prSet/>
      <dgm:spPr/>
      <dgm:t>
        <a:bodyPr/>
        <a:lstStyle/>
        <a:p>
          <a:pPr>
            <a:defRPr cap="all"/>
          </a:pPr>
          <a:r>
            <a:rPr lang="nl-NL"/>
            <a:t>Sociale cohesie vergroten</a:t>
          </a:r>
          <a:endParaRPr lang="en-US"/>
        </a:p>
      </dgm:t>
    </dgm:pt>
    <dgm:pt modelId="{A2F4DB8A-EF43-4E9A-8135-74802D55AABF}" type="parTrans" cxnId="{BA82E08E-4A9A-4AA6-AF80-30BBAEE9D951}">
      <dgm:prSet/>
      <dgm:spPr/>
      <dgm:t>
        <a:bodyPr/>
        <a:lstStyle/>
        <a:p>
          <a:endParaRPr lang="en-US"/>
        </a:p>
      </dgm:t>
    </dgm:pt>
    <dgm:pt modelId="{E8365A9A-2C01-4328-B1AC-5F1F111AFEBB}" type="sibTrans" cxnId="{BA82E08E-4A9A-4AA6-AF80-30BBAEE9D951}">
      <dgm:prSet/>
      <dgm:spPr/>
      <dgm:t>
        <a:bodyPr/>
        <a:lstStyle/>
        <a:p>
          <a:endParaRPr lang="en-US"/>
        </a:p>
      </dgm:t>
    </dgm:pt>
    <dgm:pt modelId="{BF2F978B-A5A8-4944-8036-4D2DAE8408C5}">
      <dgm:prSet/>
      <dgm:spPr/>
      <dgm:t>
        <a:bodyPr/>
        <a:lstStyle/>
        <a:p>
          <a:pPr>
            <a:defRPr cap="all"/>
          </a:pPr>
          <a:r>
            <a:rPr lang="nl-NL"/>
            <a:t>Burgerparticipatie stimuleren</a:t>
          </a:r>
          <a:endParaRPr lang="en-US"/>
        </a:p>
      </dgm:t>
    </dgm:pt>
    <dgm:pt modelId="{15E6FCD9-5D1D-471B-B2E4-B7F7CC1CCA69}" type="parTrans" cxnId="{5EF0AFF5-F2BF-4F7B-BFE1-336217B9C77A}">
      <dgm:prSet/>
      <dgm:spPr/>
      <dgm:t>
        <a:bodyPr/>
        <a:lstStyle/>
        <a:p>
          <a:endParaRPr lang="en-US"/>
        </a:p>
      </dgm:t>
    </dgm:pt>
    <dgm:pt modelId="{32D295B1-DFA3-48E1-B5F8-31C3A308CE2E}" type="sibTrans" cxnId="{5EF0AFF5-F2BF-4F7B-BFE1-336217B9C77A}">
      <dgm:prSet/>
      <dgm:spPr/>
      <dgm:t>
        <a:bodyPr/>
        <a:lstStyle/>
        <a:p>
          <a:endParaRPr lang="en-US"/>
        </a:p>
      </dgm:t>
    </dgm:pt>
    <dgm:pt modelId="{7DFC22EC-CC59-4D6E-A041-BCD1C2B7792E}" type="pres">
      <dgm:prSet presAssocID="{70B763A9-B570-4587-8647-E8EF6C8DCF3F}" presName="root" presStyleCnt="0">
        <dgm:presLayoutVars>
          <dgm:dir/>
          <dgm:resizeHandles val="exact"/>
        </dgm:presLayoutVars>
      </dgm:prSet>
      <dgm:spPr/>
    </dgm:pt>
    <dgm:pt modelId="{FD443218-7F11-459A-B75E-735440C9CD71}" type="pres">
      <dgm:prSet presAssocID="{D34B8B65-B865-4B41-8416-BF11D18E3BAB}" presName="compNode" presStyleCnt="0"/>
      <dgm:spPr/>
    </dgm:pt>
    <dgm:pt modelId="{7D1E60E4-F5B4-4E40-B9D7-B958B5F56DFF}" type="pres">
      <dgm:prSet presAssocID="{D34B8B65-B865-4B41-8416-BF11D18E3BAB}" presName="iconBgRect" presStyleLbl="bgShp" presStyleIdx="0" presStyleCnt="7"/>
      <dgm:spPr/>
    </dgm:pt>
    <dgm:pt modelId="{D5B9D214-DED2-4210-AE04-727384D0983E}" type="pres">
      <dgm:prSet presAssocID="{D34B8B65-B865-4B41-8416-BF11D18E3BA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nkje"/>
        </a:ext>
      </dgm:extLst>
    </dgm:pt>
    <dgm:pt modelId="{1CC8DFD8-53EB-4541-B8C9-4A4722E98FDF}" type="pres">
      <dgm:prSet presAssocID="{D34B8B65-B865-4B41-8416-BF11D18E3BAB}" presName="spaceRect" presStyleCnt="0"/>
      <dgm:spPr/>
    </dgm:pt>
    <dgm:pt modelId="{B9B93627-7C71-41C5-B3B9-2E636AC61F17}" type="pres">
      <dgm:prSet presAssocID="{D34B8B65-B865-4B41-8416-BF11D18E3BAB}" presName="textRect" presStyleLbl="revTx" presStyleIdx="0" presStyleCnt="7">
        <dgm:presLayoutVars>
          <dgm:chMax val="1"/>
          <dgm:chPref val="1"/>
        </dgm:presLayoutVars>
      </dgm:prSet>
      <dgm:spPr/>
    </dgm:pt>
    <dgm:pt modelId="{54A5A92D-6573-4752-950A-24D579043ABC}" type="pres">
      <dgm:prSet presAssocID="{BF60F378-5BDA-4D51-B9DD-BF8142D48C49}" presName="sibTrans" presStyleCnt="0"/>
      <dgm:spPr/>
    </dgm:pt>
    <dgm:pt modelId="{9FFB4ECE-B341-42B7-9AD2-5F4CC1EEDBD1}" type="pres">
      <dgm:prSet presAssocID="{0504BEBF-505A-4798-9D58-EB6229A04577}" presName="compNode" presStyleCnt="0"/>
      <dgm:spPr/>
    </dgm:pt>
    <dgm:pt modelId="{C3D49033-98CE-45F8-98D4-DA1FDEF04B20}" type="pres">
      <dgm:prSet presAssocID="{0504BEBF-505A-4798-9D58-EB6229A04577}" presName="iconBgRect" presStyleLbl="bgShp" presStyleIdx="1" presStyleCnt="7"/>
      <dgm:spPr/>
    </dgm:pt>
    <dgm:pt modelId="{8D723AAB-BA3A-48C5-989C-8A1455515E17}" type="pres">
      <dgm:prSet presAssocID="{0504BEBF-505A-4798-9D58-EB6229A0457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ein"/>
        </a:ext>
      </dgm:extLst>
    </dgm:pt>
    <dgm:pt modelId="{052AD85B-E8CB-43EA-BF78-DC5E9BD32232}" type="pres">
      <dgm:prSet presAssocID="{0504BEBF-505A-4798-9D58-EB6229A04577}" presName="spaceRect" presStyleCnt="0"/>
      <dgm:spPr/>
    </dgm:pt>
    <dgm:pt modelId="{F376EB57-AA55-4F46-823F-98D6D4F79F2E}" type="pres">
      <dgm:prSet presAssocID="{0504BEBF-505A-4798-9D58-EB6229A04577}" presName="textRect" presStyleLbl="revTx" presStyleIdx="1" presStyleCnt="7">
        <dgm:presLayoutVars>
          <dgm:chMax val="1"/>
          <dgm:chPref val="1"/>
        </dgm:presLayoutVars>
      </dgm:prSet>
      <dgm:spPr/>
    </dgm:pt>
    <dgm:pt modelId="{E1EA4A7B-89A2-43F0-808D-3B47A0AFA43A}" type="pres">
      <dgm:prSet presAssocID="{63B80759-A8C3-41FD-B1B3-38B96194AEB3}" presName="sibTrans" presStyleCnt="0"/>
      <dgm:spPr/>
    </dgm:pt>
    <dgm:pt modelId="{5DBE4630-A97A-468D-9CD1-96B658193635}" type="pres">
      <dgm:prSet presAssocID="{B97EF3F9-1854-46F9-BF32-E9D9381A8F1D}" presName="compNode" presStyleCnt="0"/>
      <dgm:spPr/>
    </dgm:pt>
    <dgm:pt modelId="{A7251E0F-3C35-437E-9805-E626ADF5A434}" type="pres">
      <dgm:prSet presAssocID="{B97EF3F9-1854-46F9-BF32-E9D9381A8F1D}" presName="iconBgRect" presStyleLbl="bgShp" presStyleIdx="2" presStyleCnt="7"/>
      <dgm:spPr/>
    </dgm:pt>
    <dgm:pt modelId="{20A22E4A-55DA-4959-93E0-B91AEDF59251}" type="pres">
      <dgm:prSet presAssocID="{B97EF3F9-1854-46F9-BF32-E9D9381A8F1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A2015272-172E-40CF-881A-0C29310CEA4F}" type="pres">
      <dgm:prSet presAssocID="{B97EF3F9-1854-46F9-BF32-E9D9381A8F1D}" presName="spaceRect" presStyleCnt="0"/>
      <dgm:spPr/>
    </dgm:pt>
    <dgm:pt modelId="{53EEE976-7D43-4DD3-BA03-2F2EE1E282C5}" type="pres">
      <dgm:prSet presAssocID="{B97EF3F9-1854-46F9-BF32-E9D9381A8F1D}" presName="textRect" presStyleLbl="revTx" presStyleIdx="2" presStyleCnt="7">
        <dgm:presLayoutVars>
          <dgm:chMax val="1"/>
          <dgm:chPref val="1"/>
        </dgm:presLayoutVars>
      </dgm:prSet>
      <dgm:spPr/>
    </dgm:pt>
    <dgm:pt modelId="{365D7E82-43E5-4DD5-94F2-CFD2B3F90225}" type="pres">
      <dgm:prSet presAssocID="{9A9889E5-5728-449D-BA42-11A190901170}" presName="sibTrans" presStyleCnt="0"/>
      <dgm:spPr/>
    </dgm:pt>
    <dgm:pt modelId="{3B172122-18C2-4AC6-9C60-2CF6BC942391}" type="pres">
      <dgm:prSet presAssocID="{3716ABAF-131A-4E28-94AE-58AA463BCC9E}" presName="compNode" presStyleCnt="0"/>
      <dgm:spPr/>
    </dgm:pt>
    <dgm:pt modelId="{33606FF2-0731-49F3-BFB0-C2A318660FFD}" type="pres">
      <dgm:prSet presAssocID="{3716ABAF-131A-4E28-94AE-58AA463BCC9E}" presName="iconBgRect" presStyleLbl="bgShp" presStyleIdx="3" presStyleCnt="7"/>
      <dgm:spPr/>
    </dgm:pt>
    <dgm:pt modelId="{A9111EE6-5E32-48E0-B96C-255538D39055}" type="pres">
      <dgm:prSet presAssocID="{3716ABAF-131A-4E28-94AE-58AA463BCC9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d"/>
        </a:ext>
      </dgm:extLst>
    </dgm:pt>
    <dgm:pt modelId="{7238D62A-317E-4187-8C46-093602998628}" type="pres">
      <dgm:prSet presAssocID="{3716ABAF-131A-4E28-94AE-58AA463BCC9E}" presName="spaceRect" presStyleCnt="0"/>
      <dgm:spPr/>
    </dgm:pt>
    <dgm:pt modelId="{C7D22EFE-F7BA-4634-BE4C-172090F98250}" type="pres">
      <dgm:prSet presAssocID="{3716ABAF-131A-4E28-94AE-58AA463BCC9E}" presName="textRect" presStyleLbl="revTx" presStyleIdx="3" presStyleCnt="7">
        <dgm:presLayoutVars>
          <dgm:chMax val="1"/>
          <dgm:chPref val="1"/>
        </dgm:presLayoutVars>
      </dgm:prSet>
      <dgm:spPr/>
    </dgm:pt>
    <dgm:pt modelId="{D8C86B8C-7A6F-450C-90B7-8D617FC59078}" type="pres">
      <dgm:prSet presAssocID="{3CAB0CD7-DFDC-4AA0-B2DB-E3F7DBE234A1}" presName="sibTrans" presStyleCnt="0"/>
      <dgm:spPr/>
    </dgm:pt>
    <dgm:pt modelId="{E78D9604-BAB4-4F89-9406-876738693163}" type="pres">
      <dgm:prSet presAssocID="{CA9F8D84-0881-4AD7-855F-F0D9583A6B0E}" presName="compNode" presStyleCnt="0"/>
      <dgm:spPr/>
    </dgm:pt>
    <dgm:pt modelId="{07E28003-A36F-4B93-9BEA-A4BFF677C6D4}" type="pres">
      <dgm:prSet presAssocID="{CA9F8D84-0881-4AD7-855F-F0D9583A6B0E}" presName="iconBgRect" presStyleLbl="bgShp" presStyleIdx="4" presStyleCnt="7"/>
      <dgm:spPr/>
    </dgm:pt>
    <dgm:pt modelId="{217B1D59-408A-44F8-A14E-D3C02B1F78AE}" type="pres">
      <dgm:prSet presAssocID="{CA9F8D84-0881-4AD7-855F-F0D9583A6B0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ark scene"/>
        </a:ext>
      </dgm:extLst>
    </dgm:pt>
    <dgm:pt modelId="{F5315163-B567-4C74-9F46-5FA52661ABC6}" type="pres">
      <dgm:prSet presAssocID="{CA9F8D84-0881-4AD7-855F-F0D9583A6B0E}" presName="spaceRect" presStyleCnt="0"/>
      <dgm:spPr/>
    </dgm:pt>
    <dgm:pt modelId="{F7A979B3-42D3-4EDF-B88F-4615A2B763AD}" type="pres">
      <dgm:prSet presAssocID="{CA9F8D84-0881-4AD7-855F-F0D9583A6B0E}" presName="textRect" presStyleLbl="revTx" presStyleIdx="4" presStyleCnt="7">
        <dgm:presLayoutVars>
          <dgm:chMax val="1"/>
          <dgm:chPref val="1"/>
        </dgm:presLayoutVars>
      </dgm:prSet>
      <dgm:spPr/>
    </dgm:pt>
    <dgm:pt modelId="{52E23AE3-BE00-4E02-8EA6-D3A9F4FD2306}" type="pres">
      <dgm:prSet presAssocID="{4473E7A6-2608-44E9-90CE-81C2F8A75D15}" presName="sibTrans" presStyleCnt="0"/>
      <dgm:spPr/>
    </dgm:pt>
    <dgm:pt modelId="{0C33AC68-1018-4DF7-944A-83B236C95280}" type="pres">
      <dgm:prSet presAssocID="{E25A4E75-6363-4230-90EB-285F93F58573}" presName="compNode" presStyleCnt="0"/>
      <dgm:spPr/>
    </dgm:pt>
    <dgm:pt modelId="{D175FAF1-E6D8-42C3-BD5C-DDF1B59B8DDF}" type="pres">
      <dgm:prSet presAssocID="{E25A4E75-6363-4230-90EB-285F93F58573}" presName="iconBgRect" presStyleLbl="bgShp" presStyleIdx="5" presStyleCnt="7"/>
      <dgm:spPr/>
    </dgm:pt>
    <dgm:pt modelId="{BF1E112B-F7FA-4A57-974D-9E1C58E3E6B6}" type="pres">
      <dgm:prSet presAssocID="{E25A4E75-6363-4230-90EB-285F93F5857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ep"/>
        </a:ext>
      </dgm:extLst>
    </dgm:pt>
    <dgm:pt modelId="{6E12238D-03D9-4048-9615-5EB4479F91E2}" type="pres">
      <dgm:prSet presAssocID="{E25A4E75-6363-4230-90EB-285F93F58573}" presName="spaceRect" presStyleCnt="0"/>
      <dgm:spPr/>
    </dgm:pt>
    <dgm:pt modelId="{0C9C29CE-584F-464C-904B-10DA71FF07FE}" type="pres">
      <dgm:prSet presAssocID="{E25A4E75-6363-4230-90EB-285F93F58573}" presName="textRect" presStyleLbl="revTx" presStyleIdx="5" presStyleCnt="7">
        <dgm:presLayoutVars>
          <dgm:chMax val="1"/>
          <dgm:chPref val="1"/>
        </dgm:presLayoutVars>
      </dgm:prSet>
      <dgm:spPr/>
    </dgm:pt>
    <dgm:pt modelId="{58736B83-A900-4DEB-82A2-93535588F295}" type="pres">
      <dgm:prSet presAssocID="{E8365A9A-2C01-4328-B1AC-5F1F111AFEBB}" presName="sibTrans" presStyleCnt="0"/>
      <dgm:spPr/>
    </dgm:pt>
    <dgm:pt modelId="{6233EA2B-F12B-4581-BB0C-C6A8BF6323D3}" type="pres">
      <dgm:prSet presAssocID="{BF2F978B-A5A8-4944-8036-4D2DAE8408C5}" presName="compNode" presStyleCnt="0"/>
      <dgm:spPr/>
    </dgm:pt>
    <dgm:pt modelId="{57BA726C-5BFC-4ABC-A94A-5C1A6CA56050}" type="pres">
      <dgm:prSet presAssocID="{BF2F978B-A5A8-4944-8036-4D2DAE8408C5}" presName="iconBgRect" presStyleLbl="bgShp" presStyleIdx="6" presStyleCnt="7"/>
      <dgm:spPr/>
    </dgm:pt>
    <dgm:pt modelId="{75C2A688-E644-49AA-8288-7B6EED70AEF7}" type="pres">
      <dgm:prSet presAssocID="{BF2F978B-A5A8-4944-8036-4D2DAE8408C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loeilamp"/>
        </a:ext>
      </dgm:extLst>
    </dgm:pt>
    <dgm:pt modelId="{4BB285D8-5437-49AD-9623-08B25ADC234A}" type="pres">
      <dgm:prSet presAssocID="{BF2F978B-A5A8-4944-8036-4D2DAE8408C5}" presName="spaceRect" presStyleCnt="0"/>
      <dgm:spPr/>
    </dgm:pt>
    <dgm:pt modelId="{3761BD05-3BC0-41E0-AAA2-F0E826B92600}" type="pres">
      <dgm:prSet presAssocID="{BF2F978B-A5A8-4944-8036-4D2DAE8408C5}" presName="textRect" presStyleLbl="revTx" presStyleIdx="6" presStyleCnt="7">
        <dgm:presLayoutVars>
          <dgm:chMax val="1"/>
          <dgm:chPref val="1"/>
        </dgm:presLayoutVars>
      </dgm:prSet>
      <dgm:spPr/>
    </dgm:pt>
  </dgm:ptLst>
  <dgm:cxnLst>
    <dgm:cxn modelId="{8C5E8401-FC36-4C5F-BFF0-365B80D2BBC3}" srcId="{70B763A9-B570-4587-8647-E8EF6C8DCF3F}" destId="{B97EF3F9-1854-46F9-BF32-E9D9381A8F1D}" srcOrd="2" destOrd="0" parTransId="{ED47931B-D7FC-4140-B0E0-FA7D3EABDE3F}" sibTransId="{9A9889E5-5728-449D-BA42-11A190901170}"/>
    <dgm:cxn modelId="{23B8BC05-CF77-41F4-9636-32F16231BFD7}" type="presOf" srcId="{CA9F8D84-0881-4AD7-855F-F0D9583A6B0E}" destId="{F7A979B3-42D3-4EDF-B88F-4615A2B763AD}" srcOrd="0" destOrd="0" presId="urn:microsoft.com/office/officeart/2018/5/layout/IconCircleLabelList"/>
    <dgm:cxn modelId="{3CCC1860-C5B7-403F-A472-22FEF1DC9CEA}" srcId="{70B763A9-B570-4587-8647-E8EF6C8DCF3F}" destId="{3716ABAF-131A-4E28-94AE-58AA463BCC9E}" srcOrd="3" destOrd="0" parTransId="{6208F0E7-B33A-4A30-B3E1-51E4DB84CE33}" sibTransId="{3CAB0CD7-DFDC-4AA0-B2DB-E3F7DBE234A1}"/>
    <dgm:cxn modelId="{45338762-25CC-4538-AB27-49973A917F80}" srcId="{70B763A9-B570-4587-8647-E8EF6C8DCF3F}" destId="{D34B8B65-B865-4B41-8416-BF11D18E3BAB}" srcOrd="0" destOrd="0" parTransId="{9BEE362C-9C4F-472C-A769-D529C7945D4F}" sibTransId="{BF60F378-5BDA-4D51-B9DD-BF8142D48C49}"/>
    <dgm:cxn modelId="{3784BB65-AF9E-4F0C-989A-76C9CA9452EF}" type="presOf" srcId="{3716ABAF-131A-4E28-94AE-58AA463BCC9E}" destId="{C7D22EFE-F7BA-4634-BE4C-172090F98250}" srcOrd="0" destOrd="0" presId="urn:microsoft.com/office/officeart/2018/5/layout/IconCircleLabelList"/>
    <dgm:cxn modelId="{1F371C67-A3C4-4ACF-BE1B-E3DBF0A103B8}" srcId="{70B763A9-B570-4587-8647-E8EF6C8DCF3F}" destId="{CA9F8D84-0881-4AD7-855F-F0D9583A6B0E}" srcOrd="4" destOrd="0" parTransId="{715ADB46-1EEB-47E4-8A88-069298854BEF}" sibTransId="{4473E7A6-2608-44E9-90CE-81C2F8A75D15}"/>
    <dgm:cxn modelId="{96746C6F-6F8A-4D6C-9144-B968FC19C597}" type="presOf" srcId="{70B763A9-B570-4587-8647-E8EF6C8DCF3F}" destId="{7DFC22EC-CC59-4D6E-A041-BCD1C2B7792E}" srcOrd="0" destOrd="0" presId="urn:microsoft.com/office/officeart/2018/5/layout/IconCircleLabelList"/>
    <dgm:cxn modelId="{1A21DC70-4F29-4EE5-98C9-8DFC3B8753F7}" type="presOf" srcId="{B97EF3F9-1854-46F9-BF32-E9D9381A8F1D}" destId="{53EEE976-7D43-4DD3-BA03-2F2EE1E282C5}" srcOrd="0" destOrd="0" presId="urn:microsoft.com/office/officeart/2018/5/layout/IconCircleLabelList"/>
    <dgm:cxn modelId="{86349286-BD8E-4E7E-81F4-4457B90ACDFE}" type="presOf" srcId="{0504BEBF-505A-4798-9D58-EB6229A04577}" destId="{F376EB57-AA55-4F46-823F-98D6D4F79F2E}" srcOrd="0" destOrd="0" presId="urn:microsoft.com/office/officeart/2018/5/layout/IconCircleLabelList"/>
    <dgm:cxn modelId="{14BE8589-CDCB-4278-BA1B-86D419B7235B}" type="presOf" srcId="{D34B8B65-B865-4B41-8416-BF11D18E3BAB}" destId="{B9B93627-7C71-41C5-B3B9-2E636AC61F17}" srcOrd="0" destOrd="0" presId="urn:microsoft.com/office/officeart/2018/5/layout/IconCircleLabelList"/>
    <dgm:cxn modelId="{BA82E08E-4A9A-4AA6-AF80-30BBAEE9D951}" srcId="{70B763A9-B570-4587-8647-E8EF6C8DCF3F}" destId="{E25A4E75-6363-4230-90EB-285F93F58573}" srcOrd="5" destOrd="0" parTransId="{A2F4DB8A-EF43-4E9A-8135-74802D55AABF}" sibTransId="{E8365A9A-2C01-4328-B1AC-5F1F111AFEBB}"/>
    <dgm:cxn modelId="{CE387AAB-930F-4C3D-B0F0-FD5059E10DB2}" srcId="{70B763A9-B570-4587-8647-E8EF6C8DCF3F}" destId="{0504BEBF-505A-4798-9D58-EB6229A04577}" srcOrd="1" destOrd="0" parTransId="{9EA7DFDC-1D2B-4485-9F0F-FBB941C3C012}" sibTransId="{63B80759-A8C3-41FD-B1B3-38B96194AEB3}"/>
    <dgm:cxn modelId="{E37A79B2-7023-435D-A22F-8DA11719EF58}" type="presOf" srcId="{BF2F978B-A5A8-4944-8036-4D2DAE8408C5}" destId="{3761BD05-3BC0-41E0-AAA2-F0E826B92600}" srcOrd="0" destOrd="0" presId="urn:microsoft.com/office/officeart/2018/5/layout/IconCircleLabelList"/>
    <dgm:cxn modelId="{8ACA09ED-619D-4512-9023-0713269AE196}" type="presOf" srcId="{E25A4E75-6363-4230-90EB-285F93F58573}" destId="{0C9C29CE-584F-464C-904B-10DA71FF07FE}" srcOrd="0" destOrd="0" presId="urn:microsoft.com/office/officeart/2018/5/layout/IconCircleLabelList"/>
    <dgm:cxn modelId="{5EF0AFF5-F2BF-4F7B-BFE1-336217B9C77A}" srcId="{70B763A9-B570-4587-8647-E8EF6C8DCF3F}" destId="{BF2F978B-A5A8-4944-8036-4D2DAE8408C5}" srcOrd="6" destOrd="0" parTransId="{15E6FCD9-5D1D-471B-B2E4-B7F7CC1CCA69}" sibTransId="{32D295B1-DFA3-48E1-B5F8-31C3A308CE2E}"/>
    <dgm:cxn modelId="{2092EB46-10BF-4500-A979-8876717A854F}" type="presParOf" srcId="{7DFC22EC-CC59-4D6E-A041-BCD1C2B7792E}" destId="{FD443218-7F11-459A-B75E-735440C9CD71}" srcOrd="0" destOrd="0" presId="urn:microsoft.com/office/officeart/2018/5/layout/IconCircleLabelList"/>
    <dgm:cxn modelId="{0F25D3CD-3A6B-4B2A-84B6-76E72895E421}" type="presParOf" srcId="{FD443218-7F11-459A-B75E-735440C9CD71}" destId="{7D1E60E4-F5B4-4E40-B9D7-B958B5F56DFF}" srcOrd="0" destOrd="0" presId="urn:microsoft.com/office/officeart/2018/5/layout/IconCircleLabelList"/>
    <dgm:cxn modelId="{1293D1C9-3B1C-4227-A0ED-FE9DFE2C9F3E}" type="presParOf" srcId="{FD443218-7F11-459A-B75E-735440C9CD71}" destId="{D5B9D214-DED2-4210-AE04-727384D0983E}" srcOrd="1" destOrd="0" presId="urn:microsoft.com/office/officeart/2018/5/layout/IconCircleLabelList"/>
    <dgm:cxn modelId="{A960ADDB-D5EF-4D47-AD3C-CE06F0C6612E}" type="presParOf" srcId="{FD443218-7F11-459A-B75E-735440C9CD71}" destId="{1CC8DFD8-53EB-4541-B8C9-4A4722E98FDF}" srcOrd="2" destOrd="0" presId="urn:microsoft.com/office/officeart/2018/5/layout/IconCircleLabelList"/>
    <dgm:cxn modelId="{79EAB51A-F208-4937-A86F-4AB2DCD7470D}" type="presParOf" srcId="{FD443218-7F11-459A-B75E-735440C9CD71}" destId="{B9B93627-7C71-41C5-B3B9-2E636AC61F17}" srcOrd="3" destOrd="0" presId="urn:microsoft.com/office/officeart/2018/5/layout/IconCircleLabelList"/>
    <dgm:cxn modelId="{AF329F85-3634-4FD3-B552-64D7CA86350D}" type="presParOf" srcId="{7DFC22EC-CC59-4D6E-A041-BCD1C2B7792E}" destId="{54A5A92D-6573-4752-950A-24D579043ABC}" srcOrd="1" destOrd="0" presId="urn:microsoft.com/office/officeart/2018/5/layout/IconCircleLabelList"/>
    <dgm:cxn modelId="{596B28A2-9CF3-4E07-A522-5065F9B1B1F0}" type="presParOf" srcId="{7DFC22EC-CC59-4D6E-A041-BCD1C2B7792E}" destId="{9FFB4ECE-B341-42B7-9AD2-5F4CC1EEDBD1}" srcOrd="2" destOrd="0" presId="urn:microsoft.com/office/officeart/2018/5/layout/IconCircleLabelList"/>
    <dgm:cxn modelId="{C72D408C-BB14-4857-A062-1D0A08546F88}" type="presParOf" srcId="{9FFB4ECE-B341-42B7-9AD2-5F4CC1EEDBD1}" destId="{C3D49033-98CE-45F8-98D4-DA1FDEF04B20}" srcOrd="0" destOrd="0" presId="urn:microsoft.com/office/officeart/2018/5/layout/IconCircleLabelList"/>
    <dgm:cxn modelId="{4AE8A141-4393-4740-A585-F934F83FE14A}" type="presParOf" srcId="{9FFB4ECE-B341-42B7-9AD2-5F4CC1EEDBD1}" destId="{8D723AAB-BA3A-48C5-989C-8A1455515E17}" srcOrd="1" destOrd="0" presId="urn:microsoft.com/office/officeart/2018/5/layout/IconCircleLabelList"/>
    <dgm:cxn modelId="{B7C77E34-BBBE-4D68-9759-D7FC0A60BBFC}" type="presParOf" srcId="{9FFB4ECE-B341-42B7-9AD2-5F4CC1EEDBD1}" destId="{052AD85B-E8CB-43EA-BF78-DC5E9BD32232}" srcOrd="2" destOrd="0" presId="urn:microsoft.com/office/officeart/2018/5/layout/IconCircleLabelList"/>
    <dgm:cxn modelId="{DE835E0A-3678-4537-917E-B1E620E0B412}" type="presParOf" srcId="{9FFB4ECE-B341-42B7-9AD2-5F4CC1EEDBD1}" destId="{F376EB57-AA55-4F46-823F-98D6D4F79F2E}" srcOrd="3" destOrd="0" presId="urn:microsoft.com/office/officeart/2018/5/layout/IconCircleLabelList"/>
    <dgm:cxn modelId="{AEB4FA35-A22D-4362-AF04-3B881DFD13A4}" type="presParOf" srcId="{7DFC22EC-CC59-4D6E-A041-BCD1C2B7792E}" destId="{E1EA4A7B-89A2-43F0-808D-3B47A0AFA43A}" srcOrd="3" destOrd="0" presId="urn:microsoft.com/office/officeart/2018/5/layout/IconCircleLabelList"/>
    <dgm:cxn modelId="{A2006104-F0D3-4970-9A94-FBF22BD7CD8B}" type="presParOf" srcId="{7DFC22EC-CC59-4D6E-A041-BCD1C2B7792E}" destId="{5DBE4630-A97A-468D-9CD1-96B658193635}" srcOrd="4" destOrd="0" presId="urn:microsoft.com/office/officeart/2018/5/layout/IconCircleLabelList"/>
    <dgm:cxn modelId="{895C9F7A-DFE8-4ACC-9F62-EEA709A5C4D1}" type="presParOf" srcId="{5DBE4630-A97A-468D-9CD1-96B658193635}" destId="{A7251E0F-3C35-437E-9805-E626ADF5A434}" srcOrd="0" destOrd="0" presId="urn:microsoft.com/office/officeart/2018/5/layout/IconCircleLabelList"/>
    <dgm:cxn modelId="{2F94C57A-3A6E-4CBC-8C09-8CC8C6E7095C}" type="presParOf" srcId="{5DBE4630-A97A-468D-9CD1-96B658193635}" destId="{20A22E4A-55DA-4959-93E0-B91AEDF59251}" srcOrd="1" destOrd="0" presId="urn:microsoft.com/office/officeart/2018/5/layout/IconCircleLabelList"/>
    <dgm:cxn modelId="{CECAB934-8D21-4F36-92B9-BCA67909D8D7}" type="presParOf" srcId="{5DBE4630-A97A-468D-9CD1-96B658193635}" destId="{A2015272-172E-40CF-881A-0C29310CEA4F}" srcOrd="2" destOrd="0" presId="urn:microsoft.com/office/officeart/2018/5/layout/IconCircleLabelList"/>
    <dgm:cxn modelId="{0CE8ACD2-B634-4BE8-82A1-12076494DA8F}" type="presParOf" srcId="{5DBE4630-A97A-468D-9CD1-96B658193635}" destId="{53EEE976-7D43-4DD3-BA03-2F2EE1E282C5}" srcOrd="3" destOrd="0" presId="urn:microsoft.com/office/officeart/2018/5/layout/IconCircleLabelList"/>
    <dgm:cxn modelId="{3FA0085E-C4A9-482F-A585-440D4F4F001A}" type="presParOf" srcId="{7DFC22EC-CC59-4D6E-A041-BCD1C2B7792E}" destId="{365D7E82-43E5-4DD5-94F2-CFD2B3F90225}" srcOrd="5" destOrd="0" presId="urn:microsoft.com/office/officeart/2018/5/layout/IconCircleLabelList"/>
    <dgm:cxn modelId="{388B8BCB-C475-49D7-BDA6-4C4680F177F6}" type="presParOf" srcId="{7DFC22EC-CC59-4D6E-A041-BCD1C2B7792E}" destId="{3B172122-18C2-4AC6-9C60-2CF6BC942391}" srcOrd="6" destOrd="0" presId="urn:microsoft.com/office/officeart/2018/5/layout/IconCircleLabelList"/>
    <dgm:cxn modelId="{18AC53F8-937E-4C40-8174-98779EB2B3D6}" type="presParOf" srcId="{3B172122-18C2-4AC6-9C60-2CF6BC942391}" destId="{33606FF2-0731-49F3-BFB0-C2A318660FFD}" srcOrd="0" destOrd="0" presId="urn:microsoft.com/office/officeart/2018/5/layout/IconCircleLabelList"/>
    <dgm:cxn modelId="{C341F31F-3721-4DD0-840C-68F7A7CA6577}" type="presParOf" srcId="{3B172122-18C2-4AC6-9C60-2CF6BC942391}" destId="{A9111EE6-5E32-48E0-B96C-255538D39055}" srcOrd="1" destOrd="0" presId="urn:microsoft.com/office/officeart/2018/5/layout/IconCircleLabelList"/>
    <dgm:cxn modelId="{C8C17C10-24AC-47D0-B02F-71BB24096357}" type="presParOf" srcId="{3B172122-18C2-4AC6-9C60-2CF6BC942391}" destId="{7238D62A-317E-4187-8C46-093602998628}" srcOrd="2" destOrd="0" presId="urn:microsoft.com/office/officeart/2018/5/layout/IconCircleLabelList"/>
    <dgm:cxn modelId="{8A479669-7DCA-4C9B-89C7-DCF62DC51BDB}" type="presParOf" srcId="{3B172122-18C2-4AC6-9C60-2CF6BC942391}" destId="{C7D22EFE-F7BA-4634-BE4C-172090F98250}" srcOrd="3" destOrd="0" presId="urn:microsoft.com/office/officeart/2018/5/layout/IconCircleLabelList"/>
    <dgm:cxn modelId="{CFB45486-9924-44D7-9F43-2224810C44A2}" type="presParOf" srcId="{7DFC22EC-CC59-4D6E-A041-BCD1C2B7792E}" destId="{D8C86B8C-7A6F-450C-90B7-8D617FC59078}" srcOrd="7" destOrd="0" presId="urn:microsoft.com/office/officeart/2018/5/layout/IconCircleLabelList"/>
    <dgm:cxn modelId="{AE6431FF-59AB-45AE-9A9A-5A8E5E68515B}" type="presParOf" srcId="{7DFC22EC-CC59-4D6E-A041-BCD1C2B7792E}" destId="{E78D9604-BAB4-4F89-9406-876738693163}" srcOrd="8" destOrd="0" presId="urn:microsoft.com/office/officeart/2018/5/layout/IconCircleLabelList"/>
    <dgm:cxn modelId="{BAE307DC-EB04-4375-AAE9-2E90C90E1F7A}" type="presParOf" srcId="{E78D9604-BAB4-4F89-9406-876738693163}" destId="{07E28003-A36F-4B93-9BEA-A4BFF677C6D4}" srcOrd="0" destOrd="0" presId="urn:microsoft.com/office/officeart/2018/5/layout/IconCircleLabelList"/>
    <dgm:cxn modelId="{C4A4F8B8-4C60-4682-AFFD-5BB3D5228F49}" type="presParOf" srcId="{E78D9604-BAB4-4F89-9406-876738693163}" destId="{217B1D59-408A-44F8-A14E-D3C02B1F78AE}" srcOrd="1" destOrd="0" presId="urn:microsoft.com/office/officeart/2018/5/layout/IconCircleLabelList"/>
    <dgm:cxn modelId="{ED7CE036-CB84-41CB-B190-4F8C0B1698B8}" type="presParOf" srcId="{E78D9604-BAB4-4F89-9406-876738693163}" destId="{F5315163-B567-4C74-9F46-5FA52661ABC6}" srcOrd="2" destOrd="0" presId="urn:microsoft.com/office/officeart/2018/5/layout/IconCircleLabelList"/>
    <dgm:cxn modelId="{0CB9AE88-ABC6-48A8-8FE6-EDFC8D1A2291}" type="presParOf" srcId="{E78D9604-BAB4-4F89-9406-876738693163}" destId="{F7A979B3-42D3-4EDF-B88F-4615A2B763AD}" srcOrd="3" destOrd="0" presId="urn:microsoft.com/office/officeart/2018/5/layout/IconCircleLabelList"/>
    <dgm:cxn modelId="{E2DFEE70-DAE5-4036-BBDF-D478E44B0BA4}" type="presParOf" srcId="{7DFC22EC-CC59-4D6E-A041-BCD1C2B7792E}" destId="{52E23AE3-BE00-4E02-8EA6-D3A9F4FD2306}" srcOrd="9" destOrd="0" presId="urn:microsoft.com/office/officeart/2018/5/layout/IconCircleLabelList"/>
    <dgm:cxn modelId="{070C461B-B12A-4565-8C3F-A31FA6B27457}" type="presParOf" srcId="{7DFC22EC-CC59-4D6E-A041-BCD1C2B7792E}" destId="{0C33AC68-1018-4DF7-944A-83B236C95280}" srcOrd="10" destOrd="0" presId="urn:microsoft.com/office/officeart/2018/5/layout/IconCircleLabelList"/>
    <dgm:cxn modelId="{89006C19-ADB8-4904-97B9-735453F770CD}" type="presParOf" srcId="{0C33AC68-1018-4DF7-944A-83B236C95280}" destId="{D175FAF1-E6D8-42C3-BD5C-DDF1B59B8DDF}" srcOrd="0" destOrd="0" presId="urn:microsoft.com/office/officeart/2018/5/layout/IconCircleLabelList"/>
    <dgm:cxn modelId="{DE0FE923-16E8-48AC-8F15-0D2645E15858}" type="presParOf" srcId="{0C33AC68-1018-4DF7-944A-83B236C95280}" destId="{BF1E112B-F7FA-4A57-974D-9E1C58E3E6B6}" srcOrd="1" destOrd="0" presId="urn:microsoft.com/office/officeart/2018/5/layout/IconCircleLabelList"/>
    <dgm:cxn modelId="{17EF47C0-559B-4F63-908E-982CA4FEC00B}" type="presParOf" srcId="{0C33AC68-1018-4DF7-944A-83B236C95280}" destId="{6E12238D-03D9-4048-9615-5EB4479F91E2}" srcOrd="2" destOrd="0" presId="urn:microsoft.com/office/officeart/2018/5/layout/IconCircleLabelList"/>
    <dgm:cxn modelId="{8736E833-1CE5-4DA6-9B88-0C4AB3480A80}" type="presParOf" srcId="{0C33AC68-1018-4DF7-944A-83B236C95280}" destId="{0C9C29CE-584F-464C-904B-10DA71FF07FE}" srcOrd="3" destOrd="0" presId="urn:microsoft.com/office/officeart/2018/5/layout/IconCircleLabelList"/>
    <dgm:cxn modelId="{629422CC-974F-4E75-8145-CAC39D93C0FF}" type="presParOf" srcId="{7DFC22EC-CC59-4D6E-A041-BCD1C2B7792E}" destId="{58736B83-A900-4DEB-82A2-93535588F295}" srcOrd="11" destOrd="0" presId="urn:microsoft.com/office/officeart/2018/5/layout/IconCircleLabelList"/>
    <dgm:cxn modelId="{FE01769C-4E37-4DC1-B27D-DBA1C5FB103D}" type="presParOf" srcId="{7DFC22EC-CC59-4D6E-A041-BCD1C2B7792E}" destId="{6233EA2B-F12B-4581-BB0C-C6A8BF6323D3}" srcOrd="12" destOrd="0" presId="urn:microsoft.com/office/officeart/2018/5/layout/IconCircleLabelList"/>
    <dgm:cxn modelId="{55015583-0681-465D-8A7F-E19B38E6859C}" type="presParOf" srcId="{6233EA2B-F12B-4581-BB0C-C6A8BF6323D3}" destId="{57BA726C-5BFC-4ABC-A94A-5C1A6CA56050}" srcOrd="0" destOrd="0" presId="urn:microsoft.com/office/officeart/2018/5/layout/IconCircleLabelList"/>
    <dgm:cxn modelId="{1E94F05B-9E2B-495C-B470-32E5613E13A3}" type="presParOf" srcId="{6233EA2B-F12B-4581-BB0C-C6A8BF6323D3}" destId="{75C2A688-E644-49AA-8288-7B6EED70AEF7}" srcOrd="1" destOrd="0" presId="urn:microsoft.com/office/officeart/2018/5/layout/IconCircleLabelList"/>
    <dgm:cxn modelId="{167E9CDB-496E-4CB8-8F04-E0D9C285198A}" type="presParOf" srcId="{6233EA2B-F12B-4581-BB0C-C6A8BF6323D3}" destId="{4BB285D8-5437-49AD-9623-08B25ADC234A}" srcOrd="2" destOrd="0" presId="urn:microsoft.com/office/officeart/2018/5/layout/IconCircleLabelList"/>
    <dgm:cxn modelId="{A96AD2E7-2686-445F-8FC9-35D8001A609A}" type="presParOf" srcId="{6233EA2B-F12B-4581-BB0C-C6A8BF6323D3}" destId="{3761BD05-3BC0-41E0-AAA2-F0E826B9260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D4860-CA26-4C68-AB9F-F64C51310EB6}">
      <dsp:nvSpPr>
        <dsp:cNvPr id="0" name=""/>
        <dsp:cNvSpPr/>
      </dsp:nvSpPr>
      <dsp:spPr>
        <a:xfrm>
          <a:off x="0" y="0"/>
          <a:ext cx="7519757" cy="1478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a:t>Steden lijken steeds meer op elkaar</a:t>
          </a:r>
          <a:endParaRPr lang="en-US" sz="3900" kern="1200"/>
        </a:p>
      </dsp:txBody>
      <dsp:txXfrm>
        <a:off x="43313" y="43313"/>
        <a:ext cx="5923991" cy="1392197"/>
      </dsp:txXfrm>
    </dsp:sp>
    <dsp:sp modelId="{6A7F7963-5A60-43B6-BCF0-BF8C7F9DDC68}">
      <dsp:nvSpPr>
        <dsp:cNvPr id="0" name=""/>
        <dsp:cNvSpPr/>
      </dsp:nvSpPr>
      <dsp:spPr>
        <a:xfrm>
          <a:off x="663507" y="1725293"/>
          <a:ext cx="7519757" cy="1478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a:t>Gevolg: citymarketing / citybranding</a:t>
          </a:r>
          <a:endParaRPr lang="en-US" sz="3900" kern="1200"/>
        </a:p>
      </dsp:txBody>
      <dsp:txXfrm>
        <a:off x="706820" y="1768606"/>
        <a:ext cx="5808387" cy="1392197"/>
      </dsp:txXfrm>
    </dsp:sp>
    <dsp:sp modelId="{A9D47874-53F4-4455-A675-4827C547DA9F}">
      <dsp:nvSpPr>
        <dsp:cNvPr id="0" name=""/>
        <dsp:cNvSpPr/>
      </dsp:nvSpPr>
      <dsp:spPr>
        <a:xfrm>
          <a:off x="1327015" y="3450587"/>
          <a:ext cx="7519757" cy="1478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nl-NL" sz="3900" kern="1200"/>
            <a:t>Economische positie van de stad</a:t>
          </a:r>
          <a:endParaRPr lang="en-US" sz="3900" kern="1200"/>
        </a:p>
      </dsp:txBody>
      <dsp:txXfrm>
        <a:off x="1370328" y="3493900"/>
        <a:ext cx="5808387" cy="1392197"/>
      </dsp:txXfrm>
    </dsp:sp>
    <dsp:sp modelId="{F278D240-249D-4141-9D65-EDE8AC51F416}">
      <dsp:nvSpPr>
        <dsp:cNvPr id="0" name=""/>
        <dsp:cNvSpPr/>
      </dsp:nvSpPr>
      <dsp:spPr>
        <a:xfrm>
          <a:off x="6558521" y="1121441"/>
          <a:ext cx="961235" cy="96123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774799" y="1121441"/>
        <a:ext cx="528679" cy="723329"/>
      </dsp:txXfrm>
    </dsp:sp>
    <dsp:sp modelId="{0D15B525-AC9C-4F91-9FFA-74E25A83299D}">
      <dsp:nvSpPr>
        <dsp:cNvPr id="0" name=""/>
        <dsp:cNvSpPr/>
      </dsp:nvSpPr>
      <dsp:spPr>
        <a:xfrm>
          <a:off x="7222029" y="2836876"/>
          <a:ext cx="961235" cy="961235"/>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38307" y="2836876"/>
        <a:ext cx="528679" cy="723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E60E4-F5B4-4E40-B9D7-B958B5F56DFF}">
      <dsp:nvSpPr>
        <dsp:cNvPr id="0" name=""/>
        <dsp:cNvSpPr/>
      </dsp:nvSpPr>
      <dsp:spPr>
        <a:xfrm>
          <a:off x="701886" y="7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9D214-DED2-4210-AE04-727384D0983E}">
      <dsp:nvSpPr>
        <dsp:cNvPr id="0" name=""/>
        <dsp:cNvSpPr/>
      </dsp:nvSpPr>
      <dsp:spPr>
        <a:xfrm>
          <a:off x="935886" y="31370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B93627-7C71-41C5-B3B9-2E636AC61F17}">
      <dsp:nvSpPr>
        <dsp:cNvPr id="0" name=""/>
        <dsp:cNvSpPr/>
      </dsp:nvSpPr>
      <dsp:spPr>
        <a:xfrm>
          <a:off x="350886" y="151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Vrijetijdsbesteding kan zorgen voor een onderscheidend vermogen</a:t>
          </a:r>
          <a:endParaRPr lang="en-US" sz="1100" kern="1200"/>
        </a:p>
      </dsp:txBody>
      <dsp:txXfrm>
        <a:off x="350886" y="1519705"/>
        <a:ext cx="1800000" cy="720000"/>
      </dsp:txXfrm>
    </dsp:sp>
    <dsp:sp modelId="{C3D49033-98CE-45F8-98D4-DA1FDEF04B20}">
      <dsp:nvSpPr>
        <dsp:cNvPr id="0" name=""/>
        <dsp:cNvSpPr/>
      </dsp:nvSpPr>
      <dsp:spPr>
        <a:xfrm>
          <a:off x="2816886" y="7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23AAB-BA3A-48C5-989C-8A1455515E17}">
      <dsp:nvSpPr>
        <dsp:cNvPr id="0" name=""/>
        <dsp:cNvSpPr/>
      </dsp:nvSpPr>
      <dsp:spPr>
        <a:xfrm>
          <a:off x="3050886" y="31370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76EB57-AA55-4F46-823F-98D6D4F79F2E}">
      <dsp:nvSpPr>
        <dsp:cNvPr id="0" name=""/>
        <dsp:cNvSpPr/>
      </dsp:nvSpPr>
      <dsp:spPr>
        <a:xfrm>
          <a:off x="2465886" y="151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Evenementen/recreatie kan mensen naar een stad trekken -&gt; economisch aantrekkelijk</a:t>
          </a:r>
          <a:endParaRPr lang="en-US" sz="1100" kern="1200"/>
        </a:p>
      </dsp:txBody>
      <dsp:txXfrm>
        <a:off x="2465886" y="1519705"/>
        <a:ext cx="1800000" cy="720000"/>
      </dsp:txXfrm>
    </dsp:sp>
    <dsp:sp modelId="{A7251E0F-3C35-437E-9805-E626ADF5A434}">
      <dsp:nvSpPr>
        <dsp:cNvPr id="0" name=""/>
        <dsp:cNvSpPr/>
      </dsp:nvSpPr>
      <dsp:spPr>
        <a:xfrm>
          <a:off x="4931886" y="7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22E4A-55DA-4959-93E0-B91AEDF59251}">
      <dsp:nvSpPr>
        <dsp:cNvPr id="0" name=""/>
        <dsp:cNvSpPr/>
      </dsp:nvSpPr>
      <dsp:spPr>
        <a:xfrm>
          <a:off x="5165886" y="31370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EE976-7D43-4DD3-BA03-2F2EE1E282C5}">
      <dsp:nvSpPr>
        <dsp:cNvPr id="0" name=""/>
        <dsp:cNvSpPr/>
      </dsp:nvSpPr>
      <dsp:spPr>
        <a:xfrm>
          <a:off x="4580886" y="151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Bezoekers -&gt; aantrekkelijk voor ondernemers</a:t>
          </a:r>
          <a:endParaRPr lang="en-US" sz="1100" kern="1200"/>
        </a:p>
      </dsp:txBody>
      <dsp:txXfrm>
        <a:off x="4580886" y="1519705"/>
        <a:ext cx="1800000" cy="720000"/>
      </dsp:txXfrm>
    </dsp:sp>
    <dsp:sp modelId="{33606FF2-0731-49F3-BFB0-C2A318660FFD}">
      <dsp:nvSpPr>
        <dsp:cNvPr id="0" name=""/>
        <dsp:cNvSpPr/>
      </dsp:nvSpPr>
      <dsp:spPr>
        <a:xfrm>
          <a:off x="7046886" y="7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111EE6-5E32-48E0-B96C-255538D39055}">
      <dsp:nvSpPr>
        <dsp:cNvPr id="0" name=""/>
        <dsp:cNvSpPr/>
      </dsp:nvSpPr>
      <dsp:spPr>
        <a:xfrm>
          <a:off x="7280886" y="31370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D22EFE-F7BA-4634-BE4C-172090F98250}">
      <dsp:nvSpPr>
        <dsp:cNvPr id="0" name=""/>
        <dsp:cNvSpPr/>
      </dsp:nvSpPr>
      <dsp:spPr>
        <a:xfrm>
          <a:off x="6695886" y="151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Levende stad</a:t>
          </a:r>
          <a:endParaRPr lang="en-US" sz="1100" kern="1200"/>
        </a:p>
      </dsp:txBody>
      <dsp:txXfrm>
        <a:off x="6695886" y="1519705"/>
        <a:ext cx="1800000" cy="720000"/>
      </dsp:txXfrm>
    </dsp:sp>
    <dsp:sp modelId="{07E28003-A36F-4B93-9BEA-A4BFF677C6D4}">
      <dsp:nvSpPr>
        <dsp:cNvPr id="0" name=""/>
        <dsp:cNvSpPr/>
      </dsp:nvSpPr>
      <dsp:spPr>
        <a:xfrm>
          <a:off x="1759386" y="268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7B1D59-408A-44F8-A14E-D3C02B1F78AE}">
      <dsp:nvSpPr>
        <dsp:cNvPr id="0" name=""/>
        <dsp:cNvSpPr/>
      </dsp:nvSpPr>
      <dsp:spPr>
        <a:xfrm>
          <a:off x="1993386" y="2923705"/>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A979B3-42D3-4EDF-B88F-4615A2B763AD}">
      <dsp:nvSpPr>
        <dsp:cNvPr id="0" name=""/>
        <dsp:cNvSpPr/>
      </dsp:nvSpPr>
      <dsp:spPr>
        <a:xfrm>
          <a:off x="1408386" y="412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Stadsbewoners blij -&gt; meer recreatie in eigen stad</a:t>
          </a:r>
          <a:endParaRPr lang="en-US" sz="1100" kern="1200"/>
        </a:p>
      </dsp:txBody>
      <dsp:txXfrm>
        <a:off x="1408386" y="4129705"/>
        <a:ext cx="1800000" cy="720000"/>
      </dsp:txXfrm>
    </dsp:sp>
    <dsp:sp modelId="{D175FAF1-E6D8-42C3-BD5C-DDF1B59B8DDF}">
      <dsp:nvSpPr>
        <dsp:cNvPr id="0" name=""/>
        <dsp:cNvSpPr/>
      </dsp:nvSpPr>
      <dsp:spPr>
        <a:xfrm>
          <a:off x="3874386" y="268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1E112B-F7FA-4A57-974D-9E1C58E3E6B6}">
      <dsp:nvSpPr>
        <dsp:cNvPr id="0" name=""/>
        <dsp:cNvSpPr/>
      </dsp:nvSpPr>
      <dsp:spPr>
        <a:xfrm>
          <a:off x="4108386" y="2923705"/>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9C29CE-584F-464C-904B-10DA71FF07FE}">
      <dsp:nvSpPr>
        <dsp:cNvPr id="0" name=""/>
        <dsp:cNvSpPr/>
      </dsp:nvSpPr>
      <dsp:spPr>
        <a:xfrm>
          <a:off x="3523386" y="412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Sociale cohesie vergroten</a:t>
          </a:r>
          <a:endParaRPr lang="en-US" sz="1100" kern="1200"/>
        </a:p>
      </dsp:txBody>
      <dsp:txXfrm>
        <a:off x="3523386" y="4129705"/>
        <a:ext cx="1800000" cy="720000"/>
      </dsp:txXfrm>
    </dsp:sp>
    <dsp:sp modelId="{57BA726C-5BFC-4ABC-A94A-5C1A6CA56050}">
      <dsp:nvSpPr>
        <dsp:cNvPr id="0" name=""/>
        <dsp:cNvSpPr/>
      </dsp:nvSpPr>
      <dsp:spPr>
        <a:xfrm>
          <a:off x="5989386" y="2689705"/>
          <a:ext cx="1098000" cy="109800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2A688-E644-49AA-8288-7B6EED70AEF7}">
      <dsp:nvSpPr>
        <dsp:cNvPr id="0" name=""/>
        <dsp:cNvSpPr/>
      </dsp:nvSpPr>
      <dsp:spPr>
        <a:xfrm>
          <a:off x="6223386" y="2923705"/>
          <a:ext cx="630000" cy="63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61BD05-3BC0-41E0-AAA2-F0E826B92600}">
      <dsp:nvSpPr>
        <dsp:cNvPr id="0" name=""/>
        <dsp:cNvSpPr/>
      </dsp:nvSpPr>
      <dsp:spPr>
        <a:xfrm>
          <a:off x="5638386" y="412970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Burgerparticipatie stimuleren</a:t>
          </a:r>
          <a:endParaRPr lang="en-US" sz="1100" kern="1200"/>
        </a:p>
      </dsp:txBody>
      <dsp:txXfrm>
        <a:off x="5638386" y="4129705"/>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725B3-1DCA-4878-927F-A11F22D452EB}" type="datetimeFigureOut">
              <a:rPr lang="nl-NL" smtClean="0"/>
              <a:t>4-3-2021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C0049-E509-4791-98DD-39657392C55C}" type="slidenum">
              <a:rPr lang="nl-NL" smtClean="0"/>
              <a:t>‹nr.›</a:t>
            </a:fld>
            <a:endParaRPr lang="nl-NL"/>
          </a:p>
        </p:txBody>
      </p:sp>
    </p:spTree>
    <p:extLst>
      <p:ext uri="{BB962C8B-B14F-4D97-AF65-F5344CB8AC3E}">
        <p14:creationId xmlns:p14="http://schemas.microsoft.com/office/powerpoint/2010/main" val="4088675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Je zou denken dat steden met elkaar gaan concurreren en dat er daardoor een gevarieerd aanbod ontstaat. Niets is minder waar. Steden lijken steeds meer op elkaar. Om je als stad toch te kunnen onderscheiden van andere steden wordt er steeds meer gedaan aan citymarketing. Dit vakgebied heeft als doel om steden zo goed mogelijk te positioneren </a:t>
            </a:r>
            <a:r>
              <a:rPr lang="nl-NL" baseline="0" dirty="0" err="1"/>
              <a:t>tov</a:t>
            </a:r>
            <a:r>
              <a:rPr lang="nl-NL" baseline="0" dirty="0"/>
              <a:t> van andere steden om zo meer bewoners, bedrijven, investeerders, studenten en bezoekers aan te trekken. Daarmee wordt de economische positie van de stad verbeterd. </a:t>
            </a:r>
            <a:endParaRPr lang="nl-NL"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94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36373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1476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r">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3242415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99006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212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808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72106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8810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07405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4-3-2021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47529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4-3-2021</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86"/>
            <a:ext cx="12192000" cy="6856629"/>
          </a:xfrm>
          <a:prstGeom prst="rect">
            <a:avLst/>
          </a:prstGeom>
        </p:spPr>
      </p:pic>
    </p:spTree>
    <p:extLst>
      <p:ext uri="{BB962C8B-B14F-4D97-AF65-F5344CB8AC3E}">
        <p14:creationId xmlns:p14="http://schemas.microsoft.com/office/powerpoint/2010/main" val="3734017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fieldlabevenementen.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ilburg.nl/actueel/nieuws/item/make-over-parkje-hoek-spoorlaan-ns-plein/"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h.com.au/wavepad/index.html" TargetMode="External"/><Relationship Id="rId2" Type="http://schemas.openxmlformats.org/officeDocument/2006/relationships/hyperlink" Target="https://www.youtube.com/watch?v=fTUAAk6rDl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latin typeface="Arial"/>
                <a:cs typeface="Arial"/>
              </a:rPr>
              <a:t>Les 3: </a:t>
            </a:r>
            <a:br>
              <a:rPr lang="nl-NL" dirty="0"/>
            </a:br>
            <a:r>
              <a:rPr lang="nl-NL" dirty="0" err="1">
                <a:latin typeface="Arial"/>
                <a:cs typeface="Arial"/>
              </a:rPr>
              <a:t>Refresh</a:t>
            </a:r>
            <a:r>
              <a:rPr lang="nl-NL" dirty="0">
                <a:latin typeface="Arial"/>
                <a:cs typeface="Arial"/>
              </a:rPr>
              <a:t> Citymarketing – Maken van een podcast </a:t>
            </a:r>
            <a:endParaRPr lang="nl-NL" dirty="0"/>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81898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6849D-C05D-4D31-9A6C-ED3D6CD11A9F}"/>
              </a:ext>
            </a:extLst>
          </p:cNvPr>
          <p:cNvSpPr>
            <a:spLocks noGrp="1"/>
          </p:cNvSpPr>
          <p:nvPr>
            <p:ph type="title"/>
          </p:nvPr>
        </p:nvSpPr>
        <p:spPr/>
        <p:txBody>
          <a:bodyPr/>
          <a:lstStyle/>
          <a:p>
            <a:r>
              <a:rPr lang="nl-NL" dirty="0"/>
              <a:t>Stappenplan vanaf nu:</a:t>
            </a:r>
          </a:p>
        </p:txBody>
      </p:sp>
      <p:sp>
        <p:nvSpPr>
          <p:cNvPr id="3" name="Tijdelijke aanduiding voor inhoud 2">
            <a:extLst>
              <a:ext uri="{FF2B5EF4-FFF2-40B4-BE49-F238E27FC236}">
                <a16:creationId xmlns:a16="http://schemas.microsoft.com/office/drawing/2014/main" id="{F07F53D8-83B0-4703-AA67-5FCF026C93E4}"/>
              </a:ext>
            </a:extLst>
          </p:cNvPr>
          <p:cNvSpPr>
            <a:spLocks noGrp="1"/>
          </p:cNvSpPr>
          <p:nvPr>
            <p:ph idx="1"/>
          </p:nvPr>
        </p:nvSpPr>
        <p:spPr/>
        <p:txBody>
          <a:bodyPr/>
          <a:lstStyle/>
          <a:p>
            <a:r>
              <a:rPr lang="nl-NL" dirty="0"/>
              <a:t>Ga met je IBS groep aan de slag met:</a:t>
            </a:r>
          </a:p>
          <a:p>
            <a:pPr marL="514350" indent="-514350">
              <a:buAutoNum type="arabicPeriod"/>
            </a:pPr>
            <a:r>
              <a:rPr lang="nl-NL" dirty="0"/>
              <a:t>Onderzoek naar vrijetijdsbestedingen van jouw stad</a:t>
            </a:r>
          </a:p>
          <a:p>
            <a:pPr marL="514350" indent="-514350">
              <a:buAutoNum type="arabicPeriod"/>
            </a:pPr>
            <a:r>
              <a:rPr lang="nl-NL" dirty="0"/>
              <a:t>Bedenk (out of </a:t>
            </a:r>
            <a:r>
              <a:rPr lang="nl-NL" dirty="0" err="1"/>
              <a:t>the</a:t>
            </a:r>
            <a:r>
              <a:rPr lang="nl-NL" dirty="0"/>
              <a:t> box) 3 concepten voor een rondleiding door jullie stad</a:t>
            </a:r>
          </a:p>
          <a:p>
            <a:pPr marL="514350" indent="-514350">
              <a:buAutoNum type="arabicPeriod"/>
            </a:pPr>
            <a:r>
              <a:rPr lang="nl-NL" dirty="0"/>
              <a:t>Bespreek deze 3 concepten met mij en maak als groepje 1 keuze.</a:t>
            </a:r>
          </a:p>
          <a:p>
            <a:pPr marL="514350" indent="-514350">
              <a:buAutoNum type="arabicPeriod"/>
            </a:pPr>
            <a:r>
              <a:rPr lang="nl-NL" dirty="0"/>
              <a:t>Werk dit concept (volgens LA) verder uit.</a:t>
            </a:r>
          </a:p>
          <a:p>
            <a:pPr marL="514350" indent="-514350">
              <a:buAutoNum type="arabicPeriod"/>
            </a:pPr>
            <a:r>
              <a:rPr lang="nl-NL" dirty="0"/>
              <a:t>Maak een script voor de podcast</a:t>
            </a:r>
          </a:p>
          <a:p>
            <a:pPr marL="514350" indent="-514350">
              <a:buAutoNum type="arabicPeriod"/>
            </a:pPr>
            <a:endParaRPr lang="nl-NL" dirty="0"/>
          </a:p>
          <a:p>
            <a:pPr marL="514350" indent="-514350">
              <a:buAutoNum type="arabicPeriod"/>
            </a:pPr>
            <a:endParaRPr lang="nl-NL" dirty="0"/>
          </a:p>
        </p:txBody>
      </p:sp>
    </p:spTree>
    <p:extLst>
      <p:ext uri="{BB962C8B-B14F-4D97-AF65-F5344CB8AC3E}">
        <p14:creationId xmlns:p14="http://schemas.microsoft.com/office/powerpoint/2010/main" val="273760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08861-8A9D-4F28-A4CD-6A84EA0971A2}"/>
              </a:ext>
            </a:extLst>
          </p:cNvPr>
          <p:cNvSpPr>
            <a:spLocks noGrp="1"/>
          </p:cNvSpPr>
          <p:nvPr>
            <p:ph type="title"/>
          </p:nvPr>
        </p:nvSpPr>
        <p:spPr/>
        <p:txBody>
          <a:bodyPr/>
          <a:lstStyle/>
          <a:p>
            <a:r>
              <a:rPr lang="nl-NL" dirty="0"/>
              <a:t>Onderwerpen voordat ik het vergeet</a:t>
            </a:r>
          </a:p>
        </p:txBody>
      </p:sp>
      <p:sp>
        <p:nvSpPr>
          <p:cNvPr id="3" name="Tijdelijke aanduiding voor inhoud 2">
            <a:extLst>
              <a:ext uri="{FF2B5EF4-FFF2-40B4-BE49-F238E27FC236}">
                <a16:creationId xmlns:a16="http://schemas.microsoft.com/office/drawing/2014/main" id="{E67A87A6-EA2A-4137-85C2-EBE8D65D8FEC}"/>
              </a:ext>
            </a:extLst>
          </p:cNvPr>
          <p:cNvSpPr>
            <a:spLocks noGrp="1"/>
          </p:cNvSpPr>
          <p:nvPr>
            <p:ph idx="1"/>
          </p:nvPr>
        </p:nvSpPr>
        <p:spPr/>
        <p:txBody>
          <a:bodyPr/>
          <a:lstStyle/>
          <a:p>
            <a:r>
              <a:rPr lang="nl-NL" dirty="0" err="1"/>
              <a:t>Jamilla,Thom</a:t>
            </a:r>
            <a:r>
              <a:rPr lang="nl-NL" dirty="0"/>
              <a:t>, Sander &amp; Dirk  om 11.15uur naar Mariska voor coaching in de </a:t>
            </a:r>
            <a:r>
              <a:rPr lang="nl-NL" dirty="0" err="1"/>
              <a:t>wellness</a:t>
            </a:r>
            <a:r>
              <a:rPr lang="nl-NL" dirty="0"/>
              <a:t> </a:t>
            </a:r>
          </a:p>
          <a:p>
            <a:r>
              <a:rPr lang="nl-NL" dirty="0"/>
              <a:t>Vrijetijd en je examen</a:t>
            </a:r>
          </a:p>
          <a:p>
            <a:r>
              <a:rPr lang="nl-NL" dirty="0"/>
              <a:t>Volgen jullie de nieuwtjes rond VT en Corona?</a:t>
            </a:r>
          </a:p>
          <a:p>
            <a:pPr marL="457200" lvl="1" indent="0">
              <a:buNone/>
            </a:pPr>
            <a:r>
              <a:rPr lang="nl-NL" dirty="0"/>
              <a:t>	</a:t>
            </a:r>
            <a:r>
              <a:rPr lang="nl-NL" dirty="0">
                <a:hlinkClick r:id="rId2"/>
              </a:rPr>
              <a:t>https://fieldlabevenementen.nl/</a:t>
            </a:r>
            <a:endParaRPr lang="nl-NL" dirty="0"/>
          </a:p>
          <a:p>
            <a:pPr marL="457200" lvl="1" indent="0">
              <a:buNone/>
            </a:pPr>
            <a:endParaRPr lang="nl-NL" dirty="0"/>
          </a:p>
        </p:txBody>
      </p:sp>
    </p:spTree>
    <p:extLst>
      <p:ext uri="{BB962C8B-B14F-4D97-AF65-F5344CB8AC3E}">
        <p14:creationId xmlns:p14="http://schemas.microsoft.com/office/powerpoint/2010/main" val="254020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chor="ctr">
            <a:normAutofit/>
          </a:bodyPr>
          <a:lstStyle/>
          <a:p>
            <a:r>
              <a:rPr lang="nl-NL" dirty="0"/>
              <a:t>Steden hebben bewoners nodig!</a:t>
            </a:r>
          </a:p>
        </p:txBody>
      </p:sp>
      <p:graphicFrame>
        <p:nvGraphicFramePr>
          <p:cNvPr id="5" name="Tijdelijke aanduiding voor inhoud 2">
            <a:extLst>
              <a:ext uri="{FF2B5EF4-FFF2-40B4-BE49-F238E27FC236}">
                <a16:creationId xmlns:a16="http://schemas.microsoft.com/office/drawing/2014/main" id="{8369EA80-C0EE-4F99-A15E-398BDE2A210C}"/>
              </a:ext>
            </a:extLst>
          </p:cNvPr>
          <p:cNvGraphicFramePr>
            <a:graphicFrameLocks noGrp="1"/>
          </p:cNvGraphicFramePr>
          <p:nvPr>
            <p:ph idx="1"/>
            <p:extLst>
              <p:ext uri="{D42A27DB-BD31-4B8C-83A1-F6EECF244321}">
                <p14:modId xmlns:p14="http://schemas.microsoft.com/office/powerpoint/2010/main" val="3297771421"/>
              </p:ext>
            </p:extLst>
          </p:nvPr>
        </p:nvGraphicFramePr>
        <p:xfrm>
          <a:off x="2735627" y="1196753"/>
          <a:ext cx="8846773"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604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Redenen om een stad te bezoeken</a:t>
            </a:r>
          </a:p>
        </p:txBody>
      </p:sp>
      <p:sp>
        <p:nvSpPr>
          <p:cNvPr id="3" name="Tijdelijke aanduiding voor inhoud 2"/>
          <p:cNvSpPr>
            <a:spLocks noGrp="1"/>
          </p:cNvSpPr>
          <p:nvPr>
            <p:ph idx="1"/>
          </p:nvPr>
        </p:nvSpPr>
        <p:spPr>
          <a:xfrm>
            <a:off x="3179676" y="1754815"/>
            <a:ext cx="6002424" cy="3697058"/>
          </a:xfrm>
        </p:spPr>
        <p:txBody>
          <a:bodyPr>
            <a:normAutofit lnSpcReduction="10000"/>
          </a:bodyPr>
          <a:lstStyle/>
          <a:p>
            <a:r>
              <a:rPr lang="nl-NL" dirty="0"/>
              <a:t>Waarom bezoek jij een stad?</a:t>
            </a:r>
          </a:p>
          <a:p>
            <a:pPr marL="0" indent="0">
              <a:buNone/>
            </a:pPr>
            <a:endParaRPr lang="nl-NL" dirty="0"/>
          </a:p>
          <a:p>
            <a:r>
              <a:rPr lang="nl-NL" dirty="0"/>
              <a:t>Reden kunnen zijn:</a:t>
            </a:r>
          </a:p>
          <a:p>
            <a:pPr lvl="1"/>
            <a:r>
              <a:rPr lang="nl-NL" dirty="0"/>
              <a:t>Mooi / historisch centrum</a:t>
            </a:r>
          </a:p>
          <a:p>
            <a:pPr lvl="1"/>
            <a:r>
              <a:rPr lang="nl-NL" dirty="0"/>
              <a:t>Goede winkels</a:t>
            </a:r>
          </a:p>
          <a:p>
            <a:pPr lvl="1"/>
            <a:r>
              <a:rPr lang="nl-NL" dirty="0"/>
              <a:t>Goede horeca</a:t>
            </a:r>
          </a:p>
          <a:p>
            <a:pPr lvl="1"/>
            <a:r>
              <a:rPr lang="nl-NL" dirty="0"/>
              <a:t>Leuke evenementen</a:t>
            </a:r>
          </a:p>
          <a:p>
            <a:pPr lvl="1"/>
            <a:r>
              <a:rPr lang="nl-NL" dirty="0"/>
              <a:t>Aansprekend cultureel aanbod</a:t>
            </a:r>
          </a:p>
        </p:txBody>
      </p:sp>
    </p:spTree>
    <p:extLst>
      <p:ext uri="{BB962C8B-B14F-4D97-AF65-F5344CB8AC3E}">
        <p14:creationId xmlns:p14="http://schemas.microsoft.com/office/powerpoint/2010/main" val="328911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dirty="0"/>
              <a:t>Voorbeelden van citymarketing</a:t>
            </a:r>
          </a:p>
        </p:txBody>
      </p:sp>
      <p:sp>
        <p:nvSpPr>
          <p:cNvPr id="7" name="Tijdelijke aanduiding voor inhoud 6">
            <a:extLst>
              <a:ext uri="{FF2B5EF4-FFF2-40B4-BE49-F238E27FC236}">
                <a16:creationId xmlns:a16="http://schemas.microsoft.com/office/drawing/2014/main" id="{0B00F5AB-D271-484E-BF57-1A776EB233A6}"/>
              </a:ext>
            </a:extLst>
          </p:cNvPr>
          <p:cNvSpPr>
            <a:spLocks noGrp="1"/>
          </p:cNvSpPr>
          <p:nvPr>
            <p:ph sz="half" idx="1"/>
          </p:nvPr>
        </p:nvSpPr>
        <p:spPr>
          <a:xfrm>
            <a:off x="609600" y="1600201"/>
            <a:ext cx="5384800" cy="4525963"/>
          </a:xfrm>
        </p:spPr>
        <p:txBody>
          <a:bodyPr>
            <a:normAutofit lnSpcReduction="10000"/>
          </a:bodyPr>
          <a:lstStyle/>
          <a:p>
            <a:r>
              <a:rPr lang="nl-NL" dirty="0"/>
              <a:t>Kennen jullie dit parkje?</a:t>
            </a:r>
          </a:p>
          <a:p>
            <a:endParaRPr lang="nl-NL" dirty="0"/>
          </a:p>
          <a:p>
            <a:endParaRPr lang="nl-NL" dirty="0"/>
          </a:p>
          <a:p>
            <a:endParaRPr lang="nl-NL" dirty="0"/>
          </a:p>
          <a:p>
            <a:endParaRPr lang="nl-NL" dirty="0"/>
          </a:p>
          <a:p>
            <a:endParaRPr lang="nl-NL" dirty="0"/>
          </a:p>
          <a:p>
            <a:endParaRPr lang="nl-NL" dirty="0"/>
          </a:p>
          <a:p>
            <a:endParaRPr lang="nl-NL" dirty="0"/>
          </a:p>
          <a:p>
            <a:r>
              <a:rPr lang="nl-NL" dirty="0">
                <a:hlinkClick r:id="rId2"/>
              </a:rPr>
              <a:t>Opdrachtje</a:t>
            </a:r>
            <a:endParaRPr lang="nl-NL" dirty="0"/>
          </a:p>
        </p:txBody>
      </p:sp>
      <p:pic>
        <p:nvPicPr>
          <p:cNvPr id="9" name="Afbeelding 8">
            <a:extLst>
              <a:ext uri="{FF2B5EF4-FFF2-40B4-BE49-F238E27FC236}">
                <a16:creationId xmlns:a16="http://schemas.microsoft.com/office/drawing/2014/main" id="{9BFC7F93-8204-4FCB-9260-E602C7D79E9F}"/>
              </a:ext>
            </a:extLst>
          </p:cNvPr>
          <p:cNvPicPr>
            <a:picLocks noChangeAspect="1"/>
          </p:cNvPicPr>
          <p:nvPr/>
        </p:nvPicPr>
        <p:blipFill>
          <a:blip r:embed="rId3"/>
          <a:stretch>
            <a:fillRect/>
          </a:stretch>
        </p:blipFill>
        <p:spPr>
          <a:xfrm>
            <a:off x="6197600" y="2463134"/>
            <a:ext cx="5384800" cy="2800096"/>
          </a:xfrm>
          <a:prstGeom prst="rect">
            <a:avLst/>
          </a:prstGeom>
          <a:noFill/>
        </p:spPr>
      </p:pic>
    </p:spTree>
    <p:extLst>
      <p:ext uri="{BB962C8B-B14F-4D97-AF65-F5344CB8AC3E}">
        <p14:creationId xmlns:p14="http://schemas.microsoft.com/office/powerpoint/2010/main" val="4059179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chor="ctr">
            <a:normAutofit/>
          </a:bodyPr>
          <a:lstStyle/>
          <a:p>
            <a:r>
              <a:rPr lang="nl-NL" dirty="0"/>
              <a:t>Leisure maakt de stad (in de toekomst) interessant</a:t>
            </a:r>
          </a:p>
        </p:txBody>
      </p:sp>
      <p:graphicFrame>
        <p:nvGraphicFramePr>
          <p:cNvPr id="11" name="Tijdelijke aanduiding voor inhoud 2">
            <a:extLst>
              <a:ext uri="{FF2B5EF4-FFF2-40B4-BE49-F238E27FC236}">
                <a16:creationId xmlns:a16="http://schemas.microsoft.com/office/drawing/2014/main" id="{276C7D98-460E-4A15-99A2-84855CD278DC}"/>
              </a:ext>
            </a:extLst>
          </p:cNvPr>
          <p:cNvGraphicFramePr>
            <a:graphicFrameLocks noGrp="1"/>
          </p:cNvGraphicFramePr>
          <p:nvPr>
            <p:ph idx="1"/>
            <p:extLst>
              <p:ext uri="{D42A27DB-BD31-4B8C-83A1-F6EECF244321}">
                <p14:modId xmlns:p14="http://schemas.microsoft.com/office/powerpoint/2010/main" val="504019358"/>
              </p:ext>
            </p:extLst>
          </p:nvPr>
        </p:nvGraphicFramePr>
        <p:xfrm>
          <a:off x="2735627" y="1196753"/>
          <a:ext cx="8846773"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176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3056229-18AC-4EF7-8867-8F21BAA1E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898" y="332656"/>
            <a:ext cx="7263475" cy="61261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812F3F-DE4C-4B35-82E1-4AB5E7184DD0}"/>
              </a:ext>
            </a:extLst>
          </p:cNvPr>
          <p:cNvSpPr>
            <a:spLocks noGrp="1"/>
          </p:cNvSpPr>
          <p:nvPr>
            <p:ph type="title"/>
          </p:nvPr>
        </p:nvSpPr>
        <p:spPr/>
        <p:txBody>
          <a:bodyPr/>
          <a:lstStyle/>
          <a:p>
            <a:r>
              <a:rPr lang="nl-NL" dirty="0"/>
              <a:t>Werken aan LA 4</a:t>
            </a:r>
          </a:p>
        </p:txBody>
      </p:sp>
      <p:sp>
        <p:nvSpPr>
          <p:cNvPr id="3" name="Tijdelijke aanduiding voor inhoud 2">
            <a:extLst>
              <a:ext uri="{FF2B5EF4-FFF2-40B4-BE49-F238E27FC236}">
                <a16:creationId xmlns:a16="http://schemas.microsoft.com/office/drawing/2014/main" id="{CB8AF3F6-D640-4D1E-B4AC-ACEC7A7B4069}"/>
              </a:ext>
            </a:extLst>
          </p:cNvPr>
          <p:cNvSpPr>
            <a:spLocks noGrp="1"/>
          </p:cNvSpPr>
          <p:nvPr>
            <p:ph idx="1"/>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04579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5A846AC-B1C8-483D-B4BC-29B99A045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9616" y="250302"/>
            <a:ext cx="5390191" cy="4929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6D85FDE-45A8-4371-9345-E04249358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4219575"/>
            <a:ext cx="56959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606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43261-ECFC-40B9-9B19-618BBAAC36BF}"/>
              </a:ext>
            </a:extLst>
          </p:cNvPr>
          <p:cNvSpPr>
            <a:spLocks noGrp="1"/>
          </p:cNvSpPr>
          <p:nvPr>
            <p:ph type="title"/>
          </p:nvPr>
        </p:nvSpPr>
        <p:spPr/>
        <p:txBody>
          <a:bodyPr/>
          <a:lstStyle/>
          <a:p>
            <a:r>
              <a:rPr lang="nl-NL" dirty="0"/>
              <a:t>mogelijkheden</a:t>
            </a:r>
          </a:p>
        </p:txBody>
      </p:sp>
      <p:sp>
        <p:nvSpPr>
          <p:cNvPr id="3" name="Tijdelijke aanduiding voor inhoud 2">
            <a:extLst>
              <a:ext uri="{FF2B5EF4-FFF2-40B4-BE49-F238E27FC236}">
                <a16:creationId xmlns:a16="http://schemas.microsoft.com/office/drawing/2014/main" id="{8C6ECCE6-D0C4-4B00-ACF9-B64F1AB5909B}"/>
              </a:ext>
            </a:extLst>
          </p:cNvPr>
          <p:cNvSpPr>
            <a:spLocks noGrp="1"/>
          </p:cNvSpPr>
          <p:nvPr>
            <p:ph idx="1"/>
          </p:nvPr>
        </p:nvSpPr>
        <p:spPr/>
        <p:txBody>
          <a:bodyPr/>
          <a:lstStyle/>
          <a:p>
            <a:r>
              <a:rPr lang="nl-NL" dirty="0"/>
              <a:t>Podcast maken via </a:t>
            </a:r>
            <a:r>
              <a:rPr lang="nl-NL" dirty="0">
                <a:hlinkClick r:id="rId2"/>
              </a:rPr>
              <a:t>Anchor</a:t>
            </a:r>
            <a:r>
              <a:rPr lang="nl-NL" dirty="0"/>
              <a:t> ?</a:t>
            </a:r>
          </a:p>
          <a:p>
            <a:endParaRPr lang="nl-NL" dirty="0"/>
          </a:p>
          <a:p>
            <a:r>
              <a:rPr lang="nl-NL" dirty="0"/>
              <a:t>Opnames maken/ plakken via </a:t>
            </a:r>
            <a:r>
              <a:rPr lang="nl-NL" dirty="0">
                <a:hlinkClick r:id="rId3"/>
              </a:rPr>
              <a:t>Wavepad</a:t>
            </a:r>
            <a:endParaRPr lang="nl-NL" dirty="0"/>
          </a:p>
          <a:p>
            <a:pPr marL="0" indent="0">
              <a:buNone/>
            </a:pPr>
            <a:endParaRPr lang="nl-NL" dirty="0"/>
          </a:p>
        </p:txBody>
      </p:sp>
    </p:spTree>
    <p:extLst>
      <p:ext uri="{BB962C8B-B14F-4D97-AF65-F5344CB8AC3E}">
        <p14:creationId xmlns:p14="http://schemas.microsoft.com/office/powerpoint/2010/main" val="106418548"/>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1ECA2988461042810F067212C4C352" ma:contentTypeVersion="2" ma:contentTypeDescription="Een nieuw document maken." ma:contentTypeScope="" ma:versionID="ec8cfbac6970e9deff08ef6de489fb04">
  <xsd:schema xmlns:xsd="http://www.w3.org/2001/XMLSchema" xmlns:xs="http://www.w3.org/2001/XMLSchema" xmlns:p="http://schemas.microsoft.com/office/2006/metadata/properties" xmlns:ns2="3b9a9dbb-d07a-4c9c-a314-4e122d61947e" targetNamespace="http://schemas.microsoft.com/office/2006/metadata/properties" ma:root="true" ma:fieldsID="7897795e7ba47bc9f5a3c2f79f731d25" ns2:_="">
    <xsd:import namespace="3b9a9dbb-d07a-4c9c-a314-4e122d6194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a9dbb-d07a-4c9c-a314-4e122d619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1873F6-C36F-49EC-82F2-7E3219FA956B}">
  <ds:schemaRefs>
    <ds:schemaRef ds:uri="http://schemas.microsoft.com/sharepoint/v3/contenttype/forms"/>
  </ds:schemaRefs>
</ds:datastoreItem>
</file>

<file path=customXml/itemProps2.xml><?xml version="1.0" encoding="utf-8"?>
<ds:datastoreItem xmlns:ds="http://schemas.openxmlformats.org/officeDocument/2006/customXml" ds:itemID="{B8CD6170-73F2-4412-852A-FB2A10EFD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a9dbb-d07a-4c9c-a314-4e122d619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F05B67-D13A-4776-9A8C-1EEE9786E5E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282</TotalTime>
  <Words>332</Words>
  <Application>Microsoft Office PowerPoint</Application>
  <PresentationFormat>Breedbeeld</PresentationFormat>
  <Paragraphs>55</Paragraphs>
  <Slides>10</Slides>
  <Notes>1</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1_Kantoorthema</vt:lpstr>
      <vt:lpstr>Les 3:  Refresh Citymarketing – Maken van een podcast </vt:lpstr>
      <vt:lpstr>Onderwerpen voordat ik het vergeet</vt:lpstr>
      <vt:lpstr>Steden hebben bewoners nodig!</vt:lpstr>
      <vt:lpstr>Redenen om een stad te bezoeken</vt:lpstr>
      <vt:lpstr>Voorbeelden van citymarketing</vt:lpstr>
      <vt:lpstr>Leisure maakt de stad (in de toekomst) interessant</vt:lpstr>
      <vt:lpstr>Werken aan LA 4</vt:lpstr>
      <vt:lpstr>PowerPoint-presentatie</vt:lpstr>
      <vt:lpstr>mogelijkheden</vt:lpstr>
      <vt:lpstr>Stappenplan vanaf nu:</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Kimberley Borm</dc:creator>
  <cp:lastModifiedBy>Machiel Huizer</cp:lastModifiedBy>
  <cp:revision>17</cp:revision>
  <dcterms:created xsi:type="dcterms:W3CDTF">2018-07-03T08:32:08Z</dcterms:created>
  <dcterms:modified xsi:type="dcterms:W3CDTF">2021-03-04T09:15:21Z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0x010100961ECA2988461042810F067212C4C352</vt:lpwstr>
  </property>
</Properties>
</file>